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8"/>
  </p:notesMasterIdLst>
  <p:sldIdLst>
    <p:sldId id="256" r:id="rId3"/>
    <p:sldId id="312" r:id="rId4"/>
    <p:sldId id="313" r:id="rId5"/>
    <p:sldId id="280" r:id="rId6"/>
    <p:sldId id="314" r:id="rId7"/>
    <p:sldId id="291" r:id="rId8"/>
    <p:sldId id="315" r:id="rId9"/>
    <p:sldId id="319" r:id="rId10"/>
    <p:sldId id="304" r:id="rId11"/>
    <p:sldId id="295" r:id="rId12"/>
    <p:sldId id="298" r:id="rId13"/>
    <p:sldId id="294" r:id="rId14"/>
    <p:sldId id="299" r:id="rId15"/>
    <p:sldId id="306" r:id="rId16"/>
    <p:sldId id="301" r:id="rId17"/>
  </p:sldIdLst>
  <p:sldSz cx="12192000" cy="6858000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B9F9"/>
    <a:srgbClr val="3BA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8.0374453193350834E-2"/>
                  <c:y val="-0.211590113735783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D63-4FAC-A5FB-11C578BD1BFD}"/>
                </c:ext>
              </c:extLst>
            </c:dLbl>
            <c:dLbl>
              <c:idx val="1"/>
              <c:layout>
                <c:manualLayout>
                  <c:x val="0.11809741799062261"/>
                  <c:y val="1.75896620173381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D63-4FAC-A5FB-11C578BD1BFD}"/>
                </c:ext>
              </c:extLst>
            </c:dLbl>
            <c:dLbl>
              <c:idx val="2"/>
              <c:layout>
                <c:manualLayout>
                  <c:x val="-0.11746544181977253"/>
                  <c:y val="1.157407407407407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D63-4FAC-A5FB-11C578BD1B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Лист4!$A$41:$A$44</c:f>
              <c:strCache>
                <c:ptCount val="3"/>
                <c:pt idx="0">
                  <c:v>Дослідники без наукового ступеня</c:v>
                </c:pt>
                <c:pt idx="1">
                  <c:v>Кандидати наук</c:v>
                </c:pt>
                <c:pt idx="2">
                  <c:v>Доктори наук</c:v>
                </c:pt>
              </c:strCache>
            </c:strRef>
          </c:cat>
          <c:val>
            <c:numRef>
              <c:f>Лист4!$B$41:$B$44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D63-4FAC-A5FB-11C578BD1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4.7095034995625548E-2"/>
                  <c:y val="7.13750364537766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09-4EFC-85A6-79E34C21F716}"/>
                </c:ext>
              </c:extLst>
            </c:dLbl>
            <c:dLbl>
              <c:idx val="1"/>
              <c:layout>
                <c:manualLayout>
                  <c:x val="-1.1403543307086613E-2"/>
                  <c:y val="-6.87139107611548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09-4EFC-85A6-79E34C21F7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Лист4!$A$30:$A$31</c:f>
              <c:strCache>
                <c:ptCount val="2"/>
                <c:pt idx="0">
                  <c:v>Молоді вчені</c:v>
                </c:pt>
                <c:pt idx="1">
                  <c:v>Дослідники</c:v>
                </c:pt>
              </c:strCache>
            </c:strRef>
          </c:cat>
          <c:val>
            <c:numRef>
              <c:f>Лист4!$B$30:$B$31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109-4EFC-85A6-79E34C21F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932541581473586"/>
          <c:y val="0.31952798068916083"/>
          <c:w val="0.40481141514769209"/>
          <c:h val="0.58852101318660455"/>
        </c:manualLayout>
      </c:layout>
      <c:pieChart>
        <c:varyColors val="1"/>
        <c:ser>
          <c:idx val="0"/>
          <c:order val="0"/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dPt>
            <c:idx val="0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7.6010788706660282E-2"/>
                  <c:y val="-9.02551940043639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0859761314366076E-2"/>
                  <c:y val="0.130443242787422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2971099607024257E-2"/>
                  <c:y val="-9.3421033214221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476984092458056"/>
                  <c:y val="-0.100855706289725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38897014254433665"/>
                  <c:y val="3.012048192771084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'[Лист Microsoft Excel_22.05.2025.xlsx]Лист6'!$A$69:$A$73</c:f>
              <c:strCache>
                <c:ptCount val="5"/>
                <c:pt idx="0">
                  <c:v> Конкурси НАН України в рамках бюджетної програми 6541030 </c:v>
                </c:pt>
                <c:pt idx="1">
                  <c:v> Конкурси НАН України в рамках бюджетної програми 6541230</c:v>
                </c:pt>
                <c:pt idx="2">
                  <c:v>Гранти та стипендії</c:v>
                </c:pt>
                <c:pt idx="3">
                  <c:v>Міжнародний грант "Danube S3 Cluster"</c:v>
                </c:pt>
                <c:pt idx="4">
                  <c:v>Програмно-цільова та конкурсна тематика НАН України (молодіжна)</c:v>
                </c:pt>
              </c:strCache>
            </c:strRef>
          </c:cat>
          <c:val>
            <c:numRef>
              <c:f>'[Лист Microsoft Excel_22.05.2025.xlsx]Лист6'!$B$69:$B$73</c:f>
              <c:numCache>
                <c:formatCode>General</c:formatCode>
                <c:ptCount val="5"/>
                <c:pt idx="0">
                  <c:v>13213.227000000001</c:v>
                </c:pt>
                <c:pt idx="1">
                  <c:v>3395.924</c:v>
                </c:pt>
                <c:pt idx="2">
                  <c:v>602.94100000000003</c:v>
                </c:pt>
                <c:pt idx="3">
                  <c:v>42.627000000000002</c:v>
                </c:pt>
                <c:pt idx="4">
                  <c:v>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76802-646F-46C1-913F-868FCA7156DC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9526B48-45E3-44F0-A5FF-C521C483BADE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/>
              <a:ea typeface="Arial"/>
              <a:cs typeface="Arial"/>
            </a:rPr>
            <a:t>У відділі працює гарант науково-освітньої програми на здобуття доктора філософії та доктора економічних наук за спеціальністю 051–Економіка – </a:t>
          </a:r>
          <a:r>
            <a:rPr lang="uk-UA" sz="1800" b="0" dirty="0" err="1" smtClean="0">
              <a:latin typeface="Times New Roman"/>
              <a:ea typeface="Arial"/>
              <a:cs typeface="Arial"/>
            </a:rPr>
            <a:t>Купінець</a:t>
          </a:r>
          <a:r>
            <a:rPr lang="uk-UA" sz="1800" b="0" dirty="0" smtClean="0">
              <a:latin typeface="Times New Roman"/>
              <a:ea typeface="Arial"/>
              <a:cs typeface="Arial"/>
            </a:rPr>
            <a:t> Л.Є.</a:t>
          </a:r>
        </a:p>
      </dgm:t>
    </dgm:pt>
    <dgm:pt modelId="{76E7DD1C-CAF8-416A-BCE7-9E48F9094FA0}" type="parTrans" cxnId="{01B917A1-153E-4A6C-8A6C-950B6257AE1C}">
      <dgm:prSet/>
      <dgm:spPr/>
      <dgm:t>
        <a:bodyPr/>
        <a:lstStyle/>
        <a:p>
          <a:endParaRPr lang="ru-RU" sz="1800" b="0"/>
        </a:p>
      </dgm:t>
    </dgm:pt>
    <dgm:pt modelId="{75D05E81-EE39-4BF2-BBE9-46E3D4CC3351}" type="sibTrans" cxnId="{01B917A1-153E-4A6C-8A6C-950B6257AE1C}">
      <dgm:prSet/>
      <dgm:spPr/>
      <dgm:t>
        <a:bodyPr/>
        <a:lstStyle/>
        <a:p>
          <a:endParaRPr lang="ru-RU" sz="1800" b="0"/>
        </a:p>
      </dgm:t>
    </dgm:pt>
    <dgm:pt modelId="{AA8FDB8B-AF6E-4C1C-B26E-B02F526959B8}">
      <dgm:prSet phldrT="[Текст]" custT="1"/>
      <dgm:spPr/>
      <dgm:t>
        <a:bodyPr/>
        <a:lstStyle/>
        <a:p>
          <a:r>
            <a:rPr lang="ru-RU" sz="1800" b="0" dirty="0" err="1" smtClean="0">
              <a:latin typeface="Times New Roman"/>
              <a:cs typeface="Arial"/>
            </a:rPr>
            <a:t>Захищено</a:t>
          </a:r>
          <a:r>
            <a:rPr lang="ru-RU" sz="1800" b="0" dirty="0" smtClean="0">
              <a:latin typeface="Times New Roman"/>
              <a:cs typeface="Arial"/>
            </a:rPr>
            <a:t> </a:t>
          </a:r>
          <a:r>
            <a:rPr lang="ru-RU" sz="1800" b="0" dirty="0" err="1" smtClean="0">
              <a:latin typeface="Times New Roman"/>
              <a:cs typeface="Arial"/>
            </a:rPr>
            <a:t>дисертаційну</a:t>
          </a:r>
          <a:r>
            <a:rPr lang="ru-RU" sz="1800" b="0" dirty="0" smtClean="0">
              <a:latin typeface="Times New Roman"/>
              <a:cs typeface="Arial"/>
            </a:rPr>
            <a:t> роботу на </a:t>
          </a:r>
          <a:r>
            <a:rPr lang="ru-RU" sz="1800" b="0" dirty="0" err="1" smtClean="0">
              <a:latin typeface="Times New Roman"/>
              <a:cs typeface="Arial"/>
            </a:rPr>
            <a:t>здобуття</a:t>
          </a:r>
          <a:r>
            <a:rPr lang="ru-RU" sz="1800" b="0" dirty="0" smtClean="0">
              <a:latin typeface="Times New Roman"/>
              <a:cs typeface="Arial"/>
            </a:rPr>
            <a:t> </a:t>
          </a:r>
          <a:r>
            <a:rPr lang="ru-RU" sz="1800" b="0" dirty="0" err="1" smtClean="0">
              <a:latin typeface="Times New Roman"/>
              <a:cs typeface="Arial"/>
            </a:rPr>
            <a:t>ступеня</a:t>
          </a:r>
          <a:r>
            <a:rPr lang="ru-RU" sz="1800" b="0" dirty="0" smtClean="0">
              <a:latin typeface="Times New Roman"/>
              <a:cs typeface="Arial"/>
            </a:rPr>
            <a:t> доктора </a:t>
          </a:r>
          <a:r>
            <a:rPr lang="ru-RU" sz="1800" b="0" dirty="0" err="1" smtClean="0">
              <a:latin typeface="Times New Roman"/>
              <a:cs typeface="Arial"/>
            </a:rPr>
            <a:t>філософії</a:t>
          </a:r>
          <a:r>
            <a:rPr lang="ru-RU" sz="1800" b="0" dirty="0" smtClean="0">
              <a:latin typeface="Times New Roman"/>
              <a:cs typeface="Arial"/>
            </a:rPr>
            <a:t> (</a:t>
          </a:r>
          <a:r>
            <a:rPr lang="ru-RU" sz="1800" b="0" dirty="0" err="1" smtClean="0">
              <a:latin typeface="Times New Roman"/>
              <a:cs typeface="Arial"/>
            </a:rPr>
            <a:t>економіка</a:t>
          </a:r>
          <a:r>
            <a:rPr lang="ru-RU" sz="1800" b="0" dirty="0" smtClean="0">
              <a:latin typeface="Times New Roman"/>
              <a:cs typeface="Arial"/>
            </a:rPr>
            <a:t>) </a:t>
          </a:r>
          <a:r>
            <a:rPr lang="ru-RU" sz="1800" b="0" dirty="0" err="1" smtClean="0">
              <a:latin typeface="Times New Roman"/>
              <a:cs typeface="Arial"/>
            </a:rPr>
            <a:t>Шершун</a:t>
          </a:r>
          <a:r>
            <a:rPr lang="ru-RU" sz="1800" b="0" dirty="0" smtClean="0">
              <a:latin typeface="Times New Roman"/>
              <a:cs typeface="Arial"/>
            </a:rPr>
            <a:t> О.М. на тему: «</a:t>
          </a:r>
          <a:r>
            <a:rPr lang="ru-RU" sz="1800" b="0" dirty="0" err="1" smtClean="0">
              <a:latin typeface="Times New Roman"/>
              <a:cs typeface="Arial"/>
            </a:rPr>
            <a:t>Інформаційне</a:t>
          </a:r>
          <a:r>
            <a:rPr lang="ru-RU" sz="1800" b="0" dirty="0" smtClean="0">
              <a:latin typeface="Times New Roman"/>
              <a:cs typeface="Arial"/>
            </a:rPr>
            <a:t> </a:t>
          </a:r>
          <a:r>
            <a:rPr lang="ru-RU" sz="1800" b="0" dirty="0" err="1" smtClean="0">
              <a:latin typeface="Times New Roman"/>
              <a:cs typeface="Arial"/>
            </a:rPr>
            <a:t>забезпечення</a:t>
          </a:r>
          <a:r>
            <a:rPr lang="ru-RU" sz="1800" b="0" dirty="0" smtClean="0">
              <a:latin typeface="Times New Roman"/>
              <a:cs typeface="Arial"/>
            </a:rPr>
            <a:t> </a:t>
          </a:r>
          <a:r>
            <a:rPr lang="ru-RU" sz="1800" b="0" dirty="0" err="1" smtClean="0">
              <a:latin typeface="Times New Roman"/>
              <a:cs typeface="Arial"/>
            </a:rPr>
            <a:t>національного</a:t>
          </a:r>
          <a:r>
            <a:rPr lang="ru-RU" sz="1800" b="0" dirty="0" smtClean="0">
              <a:latin typeface="Times New Roman"/>
              <a:cs typeface="Arial"/>
            </a:rPr>
            <a:t> </a:t>
          </a:r>
          <a:r>
            <a:rPr lang="ru-RU" sz="1800" b="0" dirty="0" err="1" smtClean="0">
              <a:latin typeface="Times New Roman"/>
              <a:cs typeface="Arial"/>
            </a:rPr>
            <a:t>еколого-економічного</a:t>
          </a:r>
          <a:r>
            <a:rPr lang="ru-RU" sz="1800" b="0" dirty="0" smtClean="0">
              <a:latin typeface="Times New Roman"/>
              <a:cs typeface="Arial"/>
            </a:rPr>
            <a:t> </a:t>
          </a:r>
          <a:r>
            <a:rPr lang="ru-RU" sz="1800" b="0" dirty="0" err="1" smtClean="0">
              <a:latin typeface="Times New Roman"/>
              <a:cs typeface="Arial"/>
            </a:rPr>
            <a:t>розвитку</a:t>
          </a:r>
          <a:r>
            <a:rPr lang="ru-RU" sz="1800" b="0" dirty="0" smtClean="0">
              <a:latin typeface="Times New Roman"/>
              <a:cs typeface="Arial"/>
            </a:rPr>
            <a:t>»</a:t>
          </a:r>
          <a:endParaRPr lang="ru-RU" sz="1800" b="0" dirty="0"/>
        </a:p>
      </dgm:t>
    </dgm:pt>
    <dgm:pt modelId="{B6C89128-E4E7-46E7-A4D3-723D01C265E6}" type="parTrans" cxnId="{793D704D-E2D2-4CF1-A05F-C3CEFCB54143}">
      <dgm:prSet/>
      <dgm:spPr/>
      <dgm:t>
        <a:bodyPr/>
        <a:lstStyle/>
        <a:p>
          <a:endParaRPr lang="ru-RU" sz="1800" b="0"/>
        </a:p>
      </dgm:t>
    </dgm:pt>
    <dgm:pt modelId="{099134D3-9083-425E-8BED-BDC7932351ED}" type="sibTrans" cxnId="{793D704D-E2D2-4CF1-A05F-C3CEFCB54143}">
      <dgm:prSet/>
      <dgm:spPr/>
      <dgm:t>
        <a:bodyPr/>
        <a:lstStyle/>
        <a:p>
          <a:endParaRPr lang="ru-RU" sz="1800" b="0"/>
        </a:p>
      </dgm:t>
    </dgm:pt>
    <dgm:pt modelId="{8E0C6A0B-73B4-49F7-A0B7-A7BE0A7F53D6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/>
              <a:ea typeface="Arial"/>
              <a:cs typeface="Arial"/>
            </a:rPr>
            <a:t>Доктори наук, що працюють у відділі, входять до постійних та разових спеціалізованих вчених рад в якості членів та голів, виступають експертами, рецензентами, опонентами дисертаційних робіт на здобуття наукових ступенів кандидата і доктора наук</a:t>
          </a:r>
          <a:endParaRPr lang="ru-RU" sz="1800" b="0" dirty="0"/>
        </a:p>
      </dgm:t>
    </dgm:pt>
    <dgm:pt modelId="{48BA0841-4144-4B2D-B51F-0F75377189A0}" type="parTrans" cxnId="{A803733D-B9F5-4A94-AFF2-6D37F0DE39C1}">
      <dgm:prSet/>
      <dgm:spPr/>
      <dgm:t>
        <a:bodyPr/>
        <a:lstStyle/>
        <a:p>
          <a:endParaRPr lang="ru-RU" sz="1800" b="0"/>
        </a:p>
      </dgm:t>
    </dgm:pt>
    <dgm:pt modelId="{2B029D65-5156-449A-A27D-21AA4CEE0A5E}" type="sibTrans" cxnId="{A803733D-B9F5-4A94-AFF2-6D37F0DE39C1}">
      <dgm:prSet/>
      <dgm:spPr/>
      <dgm:t>
        <a:bodyPr/>
        <a:lstStyle/>
        <a:p>
          <a:endParaRPr lang="ru-RU" sz="1800" b="0"/>
        </a:p>
      </dgm:t>
    </dgm:pt>
    <dgm:pt modelId="{578DC47A-B565-4528-979D-A5B6A91994A0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/>
              <a:ea typeface="Arial"/>
              <a:cs typeface="Arial"/>
            </a:rPr>
            <a:t>Отримано Сертифікат про акредитацію </a:t>
          </a:r>
          <a:r>
            <a:rPr lang="uk-UA" sz="1800" b="0" dirty="0" err="1" smtClean="0">
              <a:latin typeface="Times New Roman"/>
              <a:ea typeface="Arial"/>
              <a:cs typeface="Arial"/>
            </a:rPr>
            <a:t>освітньо-наукової</a:t>
          </a:r>
          <a:r>
            <a:rPr lang="uk-UA" sz="1800" b="0" dirty="0" smtClean="0">
              <a:latin typeface="Times New Roman"/>
              <a:ea typeface="Arial"/>
              <a:cs typeface="Arial"/>
            </a:rPr>
            <a:t> програми за спеціальністю 051 Економіка (третій освітній науковий рівень) №2383 від 04.10.2021, дією на 5 років. </a:t>
          </a:r>
        </a:p>
      </dgm:t>
    </dgm:pt>
    <dgm:pt modelId="{27DA2234-75F5-4B2A-B0CA-6CCE5B0DA9F2}" type="parTrans" cxnId="{A55D5364-A423-4849-9C7B-4F43BB18B354}">
      <dgm:prSet/>
      <dgm:spPr/>
      <dgm:t>
        <a:bodyPr/>
        <a:lstStyle/>
        <a:p>
          <a:endParaRPr lang="ru-RU" sz="1800"/>
        </a:p>
      </dgm:t>
    </dgm:pt>
    <dgm:pt modelId="{C91105C0-E765-4B84-8D1F-04EF69BC1019}" type="sibTrans" cxnId="{A55D5364-A423-4849-9C7B-4F43BB18B354}">
      <dgm:prSet/>
      <dgm:spPr/>
      <dgm:t>
        <a:bodyPr/>
        <a:lstStyle/>
        <a:p>
          <a:endParaRPr lang="ru-RU" sz="1800"/>
        </a:p>
      </dgm:t>
    </dgm:pt>
    <dgm:pt modelId="{845F693D-53EE-45E2-8D43-44E10A4E1CA0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/>
              <a:ea typeface="Arial"/>
              <a:cs typeface="Arial"/>
            </a:rPr>
            <a:t>Викладання за освітньою програмою третього освітнього наукового рівня 051 Економіка </a:t>
          </a:r>
        </a:p>
        <a:p>
          <a:r>
            <a:rPr lang="uk-UA" sz="1800" b="0" dirty="0" smtClean="0">
              <a:latin typeface="Times New Roman"/>
              <a:ea typeface="Arial"/>
              <a:cs typeface="Arial"/>
            </a:rPr>
            <a:t>(Єрмакова О.А., </a:t>
          </a:r>
          <a:r>
            <a:rPr lang="uk-UA" sz="1800" b="0" dirty="0" err="1" smtClean="0">
              <a:latin typeface="Times New Roman"/>
              <a:ea typeface="Arial"/>
              <a:cs typeface="Arial"/>
            </a:rPr>
            <a:t>Купінець</a:t>
          </a:r>
          <a:r>
            <a:rPr lang="uk-UA" sz="1800" b="0" dirty="0" smtClean="0">
              <a:latin typeface="Times New Roman"/>
              <a:ea typeface="Arial"/>
              <a:cs typeface="Arial"/>
            </a:rPr>
            <a:t> Л.Є.)</a:t>
          </a:r>
        </a:p>
      </dgm:t>
    </dgm:pt>
    <dgm:pt modelId="{6F0004BD-9696-4DB6-83D6-2386A50AD2A3}" type="parTrans" cxnId="{B9E711AD-CCF6-48C9-801B-2543844632BF}">
      <dgm:prSet/>
      <dgm:spPr/>
      <dgm:t>
        <a:bodyPr/>
        <a:lstStyle/>
        <a:p>
          <a:endParaRPr lang="ru-RU" sz="1800"/>
        </a:p>
      </dgm:t>
    </dgm:pt>
    <dgm:pt modelId="{EE6858BF-CCD9-40BA-8883-331B4C988090}" type="sibTrans" cxnId="{B9E711AD-CCF6-48C9-801B-2543844632BF}">
      <dgm:prSet/>
      <dgm:spPr/>
      <dgm:t>
        <a:bodyPr/>
        <a:lstStyle/>
        <a:p>
          <a:endParaRPr lang="ru-RU" sz="1800"/>
        </a:p>
      </dgm:t>
    </dgm:pt>
    <dgm:pt modelId="{75084235-32BA-45CA-8A08-9E7CFF2C2DC7}">
      <dgm:prSet custT="1"/>
      <dgm:spPr/>
      <dgm:t>
        <a:bodyPr/>
        <a:lstStyle/>
        <a:p>
          <a:r>
            <a:rPr lang="uk-UA" sz="1800" b="0" dirty="0" smtClean="0">
              <a:latin typeface="Times New Roman"/>
              <a:ea typeface="Arial"/>
              <a:cs typeface="Arial"/>
            </a:rPr>
            <a:t>Наразі у відділі навчається 2 аспіранти (</a:t>
          </a:r>
          <a:r>
            <a:rPr lang="uk-UA" sz="1800" b="0" dirty="0" err="1" smtClean="0">
              <a:latin typeface="Times New Roman"/>
              <a:ea typeface="Arial"/>
              <a:cs typeface="Arial"/>
            </a:rPr>
            <a:t>Маковецька</a:t>
          </a:r>
          <a:r>
            <a:rPr lang="uk-UA" sz="1800" b="0" dirty="0" smtClean="0">
              <a:latin typeface="Times New Roman"/>
              <a:ea typeface="Arial"/>
              <a:cs typeface="Arial"/>
            </a:rPr>
            <a:t> А., Власов С.)</a:t>
          </a:r>
          <a:endParaRPr lang="ru-RU" sz="1800" b="0" dirty="0" smtClean="0">
            <a:latin typeface="Times New Roman"/>
            <a:cs typeface="Arial"/>
          </a:endParaRPr>
        </a:p>
      </dgm:t>
    </dgm:pt>
    <dgm:pt modelId="{A7621778-8526-480D-9802-D5D0625B53CE}" type="parTrans" cxnId="{35F400C3-AEDB-4769-A1C2-6F5F6A749D5A}">
      <dgm:prSet/>
      <dgm:spPr/>
      <dgm:t>
        <a:bodyPr/>
        <a:lstStyle/>
        <a:p>
          <a:endParaRPr lang="ru-RU"/>
        </a:p>
      </dgm:t>
    </dgm:pt>
    <dgm:pt modelId="{25198211-2F2D-4A13-81BC-2496479B6523}" type="sibTrans" cxnId="{35F400C3-AEDB-4769-A1C2-6F5F6A749D5A}">
      <dgm:prSet/>
      <dgm:spPr/>
      <dgm:t>
        <a:bodyPr/>
        <a:lstStyle/>
        <a:p>
          <a:endParaRPr lang="ru-RU"/>
        </a:p>
      </dgm:t>
    </dgm:pt>
    <dgm:pt modelId="{EEB54126-07BD-42AC-97AD-54629232C80A}" type="pres">
      <dgm:prSet presAssocID="{30176802-646F-46C1-913F-868FCA7156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535AC8-66A7-4ACF-A025-D5936533F67B}" type="pres">
      <dgm:prSet presAssocID="{29526B48-45E3-44F0-A5FF-C521C483BADE}" presName="parentLin" presStyleCnt="0"/>
      <dgm:spPr/>
    </dgm:pt>
    <dgm:pt modelId="{582A08C9-8121-402A-B27E-A588D3B6FC3C}" type="pres">
      <dgm:prSet presAssocID="{29526B48-45E3-44F0-A5FF-C521C483BAD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21F3A066-CBE3-4D85-AF2D-0761379C39F7}" type="pres">
      <dgm:prSet presAssocID="{29526B48-45E3-44F0-A5FF-C521C483BADE}" presName="parentText" presStyleLbl="node1" presStyleIdx="0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C0BE3-004C-4DA2-888D-ECC60C47A212}" type="pres">
      <dgm:prSet presAssocID="{29526B48-45E3-44F0-A5FF-C521C483BADE}" presName="negativeSpace" presStyleCnt="0"/>
      <dgm:spPr/>
    </dgm:pt>
    <dgm:pt modelId="{FB4D2E3C-4783-42E7-B3B7-121F60FFCE79}" type="pres">
      <dgm:prSet presAssocID="{29526B48-45E3-44F0-A5FF-C521C483BADE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6E66C9-ED83-4C08-9231-B2DEBD463B0E}" type="pres">
      <dgm:prSet presAssocID="{75D05E81-EE39-4BF2-BBE9-46E3D4CC3351}" presName="spaceBetweenRectangles" presStyleCnt="0"/>
      <dgm:spPr/>
    </dgm:pt>
    <dgm:pt modelId="{0A231EFE-F2DE-4DE2-80EA-C85E1FD51228}" type="pres">
      <dgm:prSet presAssocID="{578DC47A-B565-4528-979D-A5B6A91994A0}" presName="parentLin" presStyleCnt="0"/>
      <dgm:spPr/>
    </dgm:pt>
    <dgm:pt modelId="{C544493A-EFDB-498B-B8CF-CF87D5C0F306}" type="pres">
      <dgm:prSet presAssocID="{578DC47A-B565-4528-979D-A5B6A91994A0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04741BB-4C31-4640-9C62-F760BBAC7CBB}" type="pres">
      <dgm:prSet presAssocID="{578DC47A-B565-4528-979D-A5B6A91994A0}" presName="parentText" presStyleLbl="node1" presStyleIdx="1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F526-FC18-432A-8FFC-A61080C8C77B}" type="pres">
      <dgm:prSet presAssocID="{578DC47A-B565-4528-979D-A5B6A91994A0}" presName="negativeSpace" presStyleCnt="0"/>
      <dgm:spPr/>
    </dgm:pt>
    <dgm:pt modelId="{4F36CB1A-C728-485B-AB59-1F63BA9272FA}" type="pres">
      <dgm:prSet presAssocID="{578DC47A-B565-4528-979D-A5B6A91994A0}" presName="childText" presStyleLbl="conFgAcc1" presStyleIdx="1" presStyleCnt="6">
        <dgm:presLayoutVars>
          <dgm:bulletEnabled val="1"/>
        </dgm:presLayoutVars>
      </dgm:prSet>
      <dgm:spPr/>
    </dgm:pt>
    <dgm:pt modelId="{7729DBF8-ED82-41CA-AED1-CD9658940D99}" type="pres">
      <dgm:prSet presAssocID="{C91105C0-E765-4B84-8D1F-04EF69BC1019}" presName="spaceBetweenRectangles" presStyleCnt="0"/>
      <dgm:spPr/>
    </dgm:pt>
    <dgm:pt modelId="{4B496D87-AE8F-4F33-80C1-1205F50BF37F}" type="pres">
      <dgm:prSet presAssocID="{845F693D-53EE-45E2-8D43-44E10A4E1CA0}" presName="parentLin" presStyleCnt="0"/>
      <dgm:spPr/>
    </dgm:pt>
    <dgm:pt modelId="{C3C64CD8-D46F-4A79-9C20-45AC94FE3397}" type="pres">
      <dgm:prSet presAssocID="{845F693D-53EE-45E2-8D43-44E10A4E1CA0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49157F8-C111-49CA-98D1-BBFA99BD72FF}" type="pres">
      <dgm:prSet presAssocID="{845F693D-53EE-45E2-8D43-44E10A4E1CA0}" presName="parentText" presStyleLbl="node1" presStyleIdx="2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F00EF-2844-423A-9B68-ACF0CFA4A957}" type="pres">
      <dgm:prSet presAssocID="{845F693D-53EE-45E2-8D43-44E10A4E1CA0}" presName="negativeSpace" presStyleCnt="0"/>
      <dgm:spPr/>
    </dgm:pt>
    <dgm:pt modelId="{EF7AE0CE-624F-45D8-99BD-11322D3B0ACB}" type="pres">
      <dgm:prSet presAssocID="{845F693D-53EE-45E2-8D43-44E10A4E1CA0}" presName="childText" presStyleLbl="conFgAcc1" presStyleIdx="2" presStyleCnt="6">
        <dgm:presLayoutVars>
          <dgm:bulletEnabled val="1"/>
        </dgm:presLayoutVars>
      </dgm:prSet>
      <dgm:spPr/>
    </dgm:pt>
    <dgm:pt modelId="{886A5DB4-6FCD-47E3-89E3-DEFE42A267C1}" type="pres">
      <dgm:prSet presAssocID="{EE6858BF-CCD9-40BA-8883-331B4C988090}" presName="spaceBetweenRectangles" presStyleCnt="0"/>
      <dgm:spPr/>
    </dgm:pt>
    <dgm:pt modelId="{26D1E32A-FEE0-4027-8DE1-396A34268618}" type="pres">
      <dgm:prSet presAssocID="{AA8FDB8B-AF6E-4C1C-B26E-B02F526959B8}" presName="parentLin" presStyleCnt="0"/>
      <dgm:spPr/>
    </dgm:pt>
    <dgm:pt modelId="{D7C7F6E0-DCD6-4B69-B5C4-D86AD347F3C8}" type="pres">
      <dgm:prSet presAssocID="{AA8FDB8B-AF6E-4C1C-B26E-B02F526959B8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4F31D8DF-21A4-4B6F-A1C5-5812D6BF7EB0}" type="pres">
      <dgm:prSet presAssocID="{AA8FDB8B-AF6E-4C1C-B26E-B02F526959B8}" presName="parentText" presStyleLbl="node1" presStyleIdx="3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069FF-EAFC-4C9B-86F3-108ABA0FE158}" type="pres">
      <dgm:prSet presAssocID="{AA8FDB8B-AF6E-4C1C-B26E-B02F526959B8}" presName="negativeSpace" presStyleCnt="0"/>
      <dgm:spPr/>
    </dgm:pt>
    <dgm:pt modelId="{E51D7291-6E85-4E95-8782-7B6127796DA8}" type="pres">
      <dgm:prSet presAssocID="{AA8FDB8B-AF6E-4C1C-B26E-B02F526959B8}" presName="childText" presStyleLbl="conFgAcc1" presStyleIdx="3" presStyleCnt="6">
        <dgm:presLayoutVars>
          <dgm:bulletEnabled val="1"/>
        </dgm:presLayoutVars>
      </dgm:prSet>
      <dgm:spPr/>
    </dgm:pt>
    <dgm:pt modelId="{67D232B9-CD27-4F67-85A8-8107AC8F2EA2}" type="pres">
      <dgm:prSet presAssocID="{099134D3-9083-425E-8BED-BDC7932351ED}" presName="spaceBetweenRectangles" presStyleCnt="0"/>
      <dgm:spPr/>
    </dgm:pt>
    <dgm:pt modelId="{97234F66-F056-43C9-A343-F61B404D56AF}" type="pres">
      <dgm:prSet presAssocID="{75084235-32BA-45CA-8A08-9E7CFF2C2DC7}" presName="parentLin" presStyleCnt="0"/>
      <dgm:spPr/>
    </dgm:pt>
    <dgm:pt modelId="{A026120E-7D6D-4608-BD70-E1AE27025494}" type="pres">
      <dgm:prSet presAssocID="{75084235-32BA-45CA-8A08-9E7CFF2C2DC7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A0BB3A8C-2AA9-407F-A617-10A4D9B3763F}" type="pres">
      <dgm:prSet presAssocID="{75084235-32BA-45CA-8A08-9E7CFF2C2DC7}" presName="parentText" presStyleLbl="node1" presStyleIdx="4" presStyleCnt="6" custScaleX="1387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534CD-F61D-4277-870E-A2AD18F388B4}" type="pres">
      <dgm:prSet presAssocID="{75084235-32BA-45CA-8A08-9E7CFF2C2DC7}" presName="negativeSpace" presStyleCnt="0"/>
      <dgm:spPr/>
    </dgm:pt>
    <dgm:pt modelId="{50985DC6-41FE-4FE7-A540-6105063A12DE}" type="pres">
      <dgm:prSet presAssocID="{75084235-32BA-45CA-8A08-9E7CFF2C2DC7}" presName="childText" presStyleLbl="conFgAcc1" presStyleIdx="4" presStyleCnt="6">
        <dgm:presLayoutVars>
          <dgm:bulletEnabled val="1"/>
        </dgm:presLayoutVars>
      </dgm:prSet>
      <dgm:spPr/>
    </dgm:pt>
    <dgm:pt modelId="{92C86FBD-4831-4D84-BC3B-445CD579AE5F}" type="pres">
      <dgm:prSet presAssocID="{25198211-2F2D-4A13-81BC-2496479B6523}" presName="spaceBetweenRectangles" presStyleCnt="0"/>
      <dgm:spPr/>
    </dgm:pt>
    <dgm:pt modelId="{0EA6C754-B607-4B49-BBE2-AD5F537655D5}" type="pres">
      <dgm:prSet presAssocID="{8E0C6A0B-73B4-49F7-A0B7-A7BE0A7F53D6}" presName="parentLin" presStyleCnt="0"/>
      <dgm:spPr/>
    </dgm:pt>
    <dgm:pt modelId="{0880B295-640D-40D0-9F89-4CCE88992685}" type="pres">
      <dgm:prSet presAssocID="{8E0C6A0B-73B4-49F7-A0B7-A7BE0A7F53D6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40F0E7F8-FEBC-4368-BFA8-02777D7E1168}" type="pres">
      <dgm:prSet presAssocID="{8E0C6A0B-73B4-49F7-A0B7-A7BE0A7F53D6}" presName="parentText" presStyleLbl="node1" presStyleIdx="5" presStyleCnt="6" custScaleX="142857" custScaleY="1290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771B2-5B15-404E-91A5-41A75A56695E}" type="pres">
      <dgm:prSet presAssocID="{8E0C6A0B-73B4-49F7-A0B7-A7BE0A7F53D6}" presName="negativeSpace" presStyleCnt="0"/>
      <dgm:spPr/>
    </dgm:pt>
    <dgm:pt modelId="{3CF37B2B-F4CB-4230-85BA-285E5EE848E7}" type="pres">
      <dgm:prSet presAssocID="{8E0C6A0B-73B4-49F7-A0B7-A7BE0A7F53D6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3C3949E-7A98-4F2F-AFD9-442D4FE0720A}" type="presOf" srcId="{AA8FDB8B-AF6E-4C1C-B26E-B02F526959B8}" destId="{4F31D8DF-21A4-4B6F-A1C5-5812D6BF7EB0}" srcOrd="1" destOrd="0" presId="urn:microsoft.com/office/officeart/2005/8/layout/list1"/>
    <dgm:cxn modelId="{3BE907C8-83F8-40E6-9473-BE82638345F2}" type="presOf" srcId="{75084235-32BA-45CA-8A08-9E7CFF2C2DC7}" destId="{A026120E-7D6D-4608-BD70-E1AE27025494}" srcOrd="0" destOrd="0" presId="urn:microsoft.com/office/officeart/2005/8/layout/list1"/>
    <dgm:cxn modelId="{2B2CD052-5D91-4D87-8686-D74570C15455}" type="presOf" srcId="{845F693D-53EE-45E2-8D43-44E10A4E1CA0}" destId="{049157F8-C111-49CA-98D1-BBFA99BD72FF}" srcOrd="1" destOrd="0" presId="urn:microsoft.com/office/officeart/2005/8/layout/list1"/>
    <dgm:cxn modelId="{87AF48C9-72ED-452B-89C7-7AD2B7449682}" type="presOf" srcId="{8E0C6A0B-73B4-49F7-A0B7-A7BE0A7F53D6}" destId="{0880B295-640D-40D0-9F89-4CCE88992685}" srcOrd="0" destOrd="0" presId="urn:microsoft.com/office/officeart/2005/8/layout/list1"/>
    <dgm:cxn modelId="{7036ACE7-7C8E-4EC3-8810-332734382C1A}" type="presOf" srcId="{30176802-646F-46C1-913F-868FCA7156DC}" destId="{EEB54126-07BD-42AC-97AD-54629232C80A}" srcOrd="0" destOrd="0" presId="urn:microsoft.com/office/officeart/2005/8/layout/list1"/>
    <dgm:cxn modelId="{461430DD-19D5-490A-A19A-AF36D9CE249D}" type="presOf" srcId="{578DC47A-B565-4528-979D-A5B6A91994A0}" destId="{504741BB-4C31-4640-9C62-F760BBAC7CBB}" srcOrd="1" destOrd="0" presId="urn:microsoft.com/office/officeart/2005/8/layout/list1"/>
    <dgm:cxn modelId="{1BA9D47C-F68E-4DB8-BC09-805E0A576AFA}" type="presOf" srcId="{845F693D-53EE-45E2-8D43-44E10A4E1CA0}" destId="{C3C64CD8-D46F-4A79-9C20-45AC94FE3397}" srcOrd="0" destOrd="0" presId="urn:microsoft.com/office/officeart/2005/8/layout/list1"/>
    <dgm:cxn modelId="{793D704D-E2D2-4CF1-A05F-C3CEFCB54143}" srcId="{30176802-646F-46C1-913F-868FCA7156DC}" destId="{AA8FDB8B-AF6E-4C1C-B26E-B02F526959B8}" srcOrd="3" destOrd="0" parTransId="{B6C89128-E4E7-46E7-A4D3-723D01C265E6}" sibTransId="{099134D3-9083-425E-8BED-BDC7932351ED}"/>
    <dgm:cxn modelId="{35F400C3-AEDB-4769-A1C2-6F5F6A749D5A}" srcId="{30176802-646F-46C1-913F-868FCA7156DC}" destId="{75084235-32BA-45CA-8A08-9E7CFF2C2DC7}" srcOrd="4" destOrd="0" parTransId="{A7621778-8526-480D-9802-D5D0625B53CE}" sibTransId="{25198211-2F2D-4A13-81BC-2496479B6523}"/>
    <dgm:cxn modelId="{BF69607C-16A6-4318-8289-7FB74D162831}" type="presOf" srcId="{29526B48-45E3-44F0-A5FF-C521C483BADE}" destId="{21F3A066-CBE3-4D85-AF2D-0761379C39F7}" srcOrd="1" destOrd="0" presId="urn:microsoft.com/office/officeart/2005/8/layout/list1"/>
    <dgm:cxn modelId="{643E5E51-003F-4ABA-8A91-FCBD8DF91954}" type="presOf" srcId="{8E0C6A0B-73B4-49F7-A0B7-A7BE0A7F53D6}" destId="{40F0E7F8-FEBC-4368-BFA8-02777D7E1168}" srcOrd="1" destOrd="0" presId="urn:microsoft.com/office/officeart/2005/8/layout/list1"/>
    <dgm:cxn modelId="{A55D5364-A423-4849-9C7B-4F43BB18B354}" srcId="{30176802-646F-46C1-913F-868FCA7156DC}" destId="{578DC47A-B565-4528-979D-A5B6A91994A0}" srcOrd="1" destOrd="0" parTransId="{27DA2234-75F5-4B2A-B0CA-6CCE5B0DA9F2}" sibTransId="{C91105C0-E765-4B84-8D1F-04EF69BC1019}"/>
    <dgm:cxn modelId="{FB2C936F-967F-4DE9-8F35-27174637A3C6}" type="presOf" srcId="{29526B48-45E3-44F0-A5FF-C521C483BADE}" destId="{582A08C9-8121-402A-B27E-A588D3B6FC3C}" srcOrd="0" destOrd="0" presId="urn:microsoft.com/office/officeart/2005/8/layout/list1"/>
    <dgm:cxn modelId="{C83AC20E-8A9A-45DF-91B1-85BF19F89E9A}" type="presOf" srcId="{75084235-32BA-45CA-8A08-9E7CFF2C2DC7}" destId="{A0BB3A8C-2AA9-407F-A617-10A4D9B3763F}" srcOrd="1" destOrd="0" presId="urn:microsoft.com/office/officeart/2005/8/layout/list1"/>
    <dgm:cxn modelId="{2F528BFD-8449-4B8D-942F-7737506BEFF2}" type="presOf" srcId="{578DC47A-B565-4528-979D-A5B6A91994A0}" destId="{C544493A-EFDB-498B-B8CF-CF87D5C0F306}" srcOrd="0" destOrd="0" presId="urn:microsoft.com/office/officeart/2005/8/layout/list1"/>
    <dgm:cxn modelId="{B9E711AD-CCF6-48C9-801B-2543844632BF}" srcId="{30176802-646F-46C1-913F-868FCA7156DC}" destId="{845F693D-53EE-45E2-8D43-44E10A4E1CA0}" srcOrd="2" destOrd="0" parTransId="{6F0004BD-9696-4DB6-83D6-2386A50AD2A3}" sibTransId="{EE6858BF-CCD9-40BA-8883-331B4C988090}"/>
    <dgm:cxn modelId="{FC2512ED-444D-433B-B15C-300449F9660B}" type="presOf" srcId="{AA8FDB8B-AF6E-4C1C-B26E-B02F526959B8}" destId="{D7C7F6E0-DCD6-4B69-B5C4-D86AD347F3C8}" srcOrd="0" destOrd="0" presId="urn:microsoft.com/office/officeart/2005/8/layout/list1"/>
    <dgm:cxn modelId="{01B917A1-153E-4A6C-8A6C-950B6257AE1C}" srcId="{30176802-646F-46C1-913F-868FCA7156DC}" destId="{29526B48-45E3-44F0-A5FF-C521C483BADE}" srcOrd="0" destOrd="0" parTransId="{76E7DD1C-CAF8-416A-BCE7-9E48F9094FA0}" sibTransId="{75D05E81-EE39-4BF2-BBE9-46E3D4CC3351}"/>
    <dgm:cxn modelId="{A803733D-B9F5-4A94-AFF2-6D37F0DE39C1}" srcId="{30176802-646F-46C1-913F-868FCA7156DC}" destId="{8E0C6A0B-73B4-49F7-A0B7-A7BE0A7F53D6}" srcOrd="5" destOrd="0" parTransId="{48BA0841-4144-4B2D-B51F-0F75377189A0}" sibTransId="{2B029D65-5156-449A-A27D-21AA4CEE0A5E}"/>
    <dgm:cxn modelId="{D0830BD0-8E7F-4AB9-9B41-EE1B39721883}" type="presParOf" srcId="{EEB54126-07BD-42AC-97AD-54629232C80A}" destId="{C1535AC8-66A7-4ACF-A025-D5936533F67B}" srcOrd="0" destOrd="0" presId="urn:microsoft.com/office/officeart/2005/8/layout/list1"/>
    <dgm:cxn modelId="{788E1745-431F-4B41-AA35-64DED20CEAC9}" type="presParOf" srcId="{C1535AC8-66A7-4ACF-A025-D5936533F67B}" destId="{582A08C9-8121-402A-B27E-A588D3B6FC3C}" srcOrd="0" destOrd="0" presId="urn:microsoft.com/office/officeart/2005/8/layout/list1"/>
    <dgm:cxn modelId="{9651D91B-B338-4F5B-AF2B-CAE2E4AA8DEE}" type="presParOf" srcId="{C1535AC8-66A7-4ACF-A025-D5936533F67B}" destId="{21F3A066-CBE3-4D85-AF2D-0761379C39F7}" srcOrd="1" destOrd="0" presId="urn:microsoft.com/office/officeart/2005/8/layout/list1"/>
    <dgm:cxn modelId="{3A462DD5-6AC1-4DB0-8361-B738578D08ED}" type="presParOf" srcId="{EEB54126-07BD-42AC-97AD-54629232C80A}" destId="{79EC0BE3-004C-4DA2-888D-ECC60C47A212}" srcOrd="1" destOrd="0" presId="urn:microsoft.com/office/officeart/2005/8/layout/list1"/>
    <dgm:cxn modelId="{F3B7DFEF-2FBD-4EE5-8159-9CA339337334}" type="presParOf" srcId="{EEB54126-07BD-42AC-97AD-54629232C80A}" destId="{FB4D2E3C-4783-42E7-B3B7-121F60FFCE79}" srcOrd="2" destOrd="0" presId="urn:microsoft.com/office/officeart/2005/8/layout/list1"/>
    <dgm:cxn modelId="{39A66DEF-B467-418D-AC95-D0D3B4DE4D73}" type="presParOf" srcId="{EEB54126-07BD-42AC-97AD-54629232C80A}" destId="{5C6E66C9-ED83-4C08-9231-B2DEBD463B0E}" srcOrd="3" destOrd="0" presId="urn:microsoft.com/office/officeart/2005/8/layout/list1"/>
    <dgm:cxn modelId="{2777EDE0-2C1D-4F93-9103-3B391CE33BC6}" type="presParOf" srcId="{EEB54126-07BD-42AC-97AD-54629232C80A}" destId="{0A231EFE-F2DE-4DE2-80EA-C85E1FD51228}" srcOrd="4" destOrd="0" presId="urn:microsoft.com/office/officeart/2005/8/layout/list1"/>
    <dgm:cxn modelId="{FAB56C68-836F-4B43-A394-CFBB95C639CA}" type="presParOf" srcId="{0A231EFE-F2DE-4DE2-80EA-C85E1FD51228}" destId="{C544493A-EFDB-498B-B8CF-CF87D5C0F306}" srcOrd="0" destOrd="0" presId="urn:microsoft.com/office/officeart/2005/8/layout/list1"/>
    <dgm:cxn modelId="{2DC67985-F467-4D36-BF71-21D88F525794}" type="presParOf" srcId="{0A231EFE-F2DE-4DE2-80EA-C85E1FD51228}" destId="{504741BB-4C31-4640-9C62-F760BBAC7CBB}" srcOrd="1" destOrd="0" presId="urn:microsoft.com/office/officeart/2005/8/layout/list1"/>
    <dgm:cxn modelId="{22065BB1-1288-4ECC-80FB-31E67746997D}" type="presParOf" srcId="{EEB54126-07BD-42AC-97AD-54629232C80A}" destId="{7973F526-FC18-432A-8FFC-A61080C8C77B}" srcOrd="5" destOrd="0" presId="urn:microsoft.com/office/officeart/2005/8/layout/list1"/>
    <dgm:cxn modelId="{B6D37A6A-9ADC-4185-AB40-834AAD749105}" type="presParOf" srcId="{EEB54126-07BD-42AC-97AD-54629232C80A}" destId="{4F36CB1A-C728-485B-AB59-1F63BA9272FA}" srcOrd="6" destOrd="0" presId="urn:microsoft.com/office/officeart/2005/8/layout/list1"/>
    <dgm:cxn modelId="{B22C3AC4-516B-4FAF-B462-D645210CC859}" type="presParOf" srcId="{EEB54126-07BD-42AC-97AD-54629232C80A}" destId="{7729DBF8-ED82-41CA-AED1-CD9658940D99}" srcOrd="7" destOrd="0" presId="urn:microsoft.com/office/officeart/2005/8/layout/list1"/>
    <dgm:cxn modelId="{D4CB8CBB-30DB-4541-A238-A6192FCAB0E2}" type="presParOf" srcId="{EEB54126-07BD-42AC-97AD-54629232C80A}" destId="{4B496D87-AE8F-4F33-80C1-1205F50BF37F}" srcOrd="8" destOrd="0" presId="urn:microsoft.com/office/officeart/2005/8/layout/list1"/>
    <dgm:cxn modelId="{69713DA0-56D5-4B49-9B1A-3AE37E5411D8}" type="presParOf" srcId="{4B496D87-AE8F-4F33-80C1-1205F50BF37F}" destId="{C3C64CD8-D46F-4A79-9C20-45AC94FE3397}" srcOrd="0" destOrd="0" presId="urn:microsoft.com/office/officeart/2005/8/layout/list1"/>
    <dgm:cxn modelId="{F470D79E-1154-4618-BE24-9611A32DDCBA}" type="presParOf" srcId="{4B496D87-AE8F-4F33-80C1-1205F50BF37F}" destId="{049157F8-C111-49CA-98D1-BBFA99BD72FF}" srcOrd="1" destOrd="0" presId="urn:microsoft.com/office/officeart/2005/8/layout/list1"/>
    <dgm:cxn modelId="{60AF3D9E-7446-46D0-AB8A-CDA85B82AE11}" type="presParOf" srcId="{EEB54126-07BD-42AC-97AD-54629232C80A}" destId="{1B0F00EF-2844-423A-9B68-ACF0CFA4A957}" srcOrd="9" destOrd="0" presId="urn:microsoft.com/office/officeart/2005/8/layout/list1"/>
    <dgm:cxn modelId="{B2AA12A3-0353-4ACC-B547-63FBB5F0810A}" type="presParOf" srcId="{EEB54126-07BD-42AC-97AD-54629232C80A}" destId="{EF7AE0CE-624F-45D8-99BD-11322D3B0ACB}" srcOrd="10" destOrd="0" presId="urn:microsoft.com/office/officeart/2005/8/layout/list1"/>
    <dgm:cxn modelId="{5FAE7C1E-0E1B-447A-AAD4-793B63ABCD5D}" type="presParOf" srcId="{EEB54126-07BD-42AC-97AD-54629232C80A}" destId="{886A5DB4-6FCD-47E3-89E3-DEFE42A267C1}" srcOrd="11" destOrd="0" presId="urn:microsoft.com/office/officeart/2005/8/layout/list1"/>
    <dgm:cxn modelId="{3F46CCE7-B7C9-4A7C-8170-C44B83DF8B08}" type="presParOf" srcId="{EEB54126-07BD-42AC-97AD-54629232C80A}" destId="{26D1E32A-FEE0-4027-8DE1-396A34268618}" srcOrd="12" destOrd="0" presId="urn:microsoft.com/office/officeart/2005/8/layout/list1"/>
    <dgm:cxn modelId="{3CF186A3-B245-412B-9D7C-5F84EE9D76CF}" type="presParOf" srcId="{26D1E32A-FEE0-4027-8DE1-396A34268618}" destId="{D7C7F6E0-DCD6-4B69-B5C4-D86AD347F3C8}" srcOrd="0" destOrd="0" presId="urn:microsoft.com/office/officeart/2005/8/layout/list1"/>
    <dgm:cxn modelId="{8D830F91-C410-4894-A781-D7BA916D5B24}" type="presParOf" srcId="{26D1E32A-FEE0-4027-8DE1-396A34268618}" destId="{4F31D8DF-21A4-4B6F-A1C5-5812D6BF7EB0}" srcOrd="1" destOrd="0" presId="urn:microsoft.com/office/officeart/2005/8/layout/list1"/>
    <dgm:cxn modelId="{22BAE1D5-B936-4E73-B3D7-CF4404D9C6B4}" type="presParOf" srcId="{EEB54126-07BD-42AC-97AD-54629232C80A}" destId="{6E3069FF-EAFC-4C9B-86F3-108ABA0FE158}" srcOrd="13" destOrd="0" presId="urn:microsoft.com/office/officeart/2005/8/layout/list1"/>
    <dgm:cxn modelId="{65956B95-B784-4FDB-8B9A-657D036F2F1F}" type="presParOf" srcId="{EEB54126-07BD-42AC-97AD-54629232C80A}" destId="{E51D7291-6E85-4E95-8782-7B6127796DA8}" srcOrd="14" destOrd="0" presId="urn:microsoft.com/office/officeart/2005/8/layout/list1"/>
    <dgm:cxn modelId="{25623526-66AB-40D3-A1FE-3C0A6FEB722E}" type="presParOf" srcId="{EEB54126-07BD-42AC-97AD-54629232C80A}" destId="{67D232B9-CD27-4F67-85A8-8107AC8F2EA2}" srcOrd="15" destOrd="0" presId="urn:microsoft.com/office/officeart/2005/8/layout/list1"/>
    <dgm:cxn modelId="{9C342C68-6D2D-4F69-B6CD-8D166FFE512F}" type="presParOf" srcId="{EEB54126-07BD-42AC-97AD-54629232C80A}" destId="{97234F66-F056-43C9-A343-F61B404D56AF}" srcOrd="16" destOrd="0" presId="urn:microsoft.com/office/officeart/2005/8/layout/list1"/>
    <dgm:cxn modelId="{86FCF411-5417-448B-B406-6EADDE72B9BB}" type="presParOf" srcId="{97234F66-F056-43C9-A343-F61B404D56AF}" destId="{A026120E-7D6D-4608-BD70-E1AE27025494}" srcOrd="0" destOrd="0" presId="urn:microsoft.com/office/officeart/2005/8/layout/list1"/>
    <dgm:cxn modelId="{CF5A45E5-EED7-4BEF-BB1C-4E853FEB07F1}" type="presParOf" srcId="{97234F66-F056-43C9-A343-F61B404D56AF}" destId="{A0BB3A8C-2AA9-407F-A617-10A4D9B3763F}" srcOrd="1" destOrd="0" presId="urn:microsoft.com/office/officeart/2005/8/layout/list1"/>
    <dgm:cxn modelId="{2D657D1A-5F2D-4D0A-AFD9-05841815F7B6}" type="presParOf" srcId="{EEB54126-07BD-42AC-97AD-54629232C80A}" destId="{7AF534CD-F61D-4277-870E-A2AD18F388B4}" srcOrd="17" destOrd="0" presId="urn:microsoft.com/office/officeart/2005/8/layout/list1"/>
    <dgm:cxn modelId="{0381A87E-75D8-481B-B140-17326FF6ACFA}" type="presParOf" srcId="{EEB54126-07BD-42AC-97AD-54629232C80A}" destId="{50985DC6-41FE-4FE7-A540-6105063A12DE}" srcOrd="18" destOrd="0" presId="urn:microsoft.com/office/officeart/2005/8/layout/list1"/>
    <dgm:cxn modelId="{DDF80F42-A823-415C-ADD3-8E34F5B6C1D5}" type="presParOf" srcId="{EEB54126-07BD-42AC-97AD-54629232C80A}" destId="{92C86FBD-4831-4D84-BC3B-445CD579AE5F}" srcOrd="19" destOrd="0" presId="urn:microsoft.com/office/officeart/2005/8/layout/list1"/>
    <dgm:cxn modelId="{5C9C9A4D-79A9-4EDD-BF42-5ADC54D94DCF}" type="presParOf" srcId="{EEB54126-07BD-42AC-97AD-54629232C80A}" destId="{0EA6C754-B607-4B49-BBE2-AD5F537655D5}" srcOrd="20" destOrd="0" presId="urn:microsoft.com/office/officeart/2005/8/layout/list1"/>
    <dgm:cxn modelId="{50F7BFD5-D4E5-444C-8B41-A647BC9BB991}" type="presParOf" srcId="{0EA6C754-B607-4B49-BBE2-AD5F537655D5}" destId="{0880B295-640D-40D0-9F89-4CCE88992685}" srcOrd="0" destOrd="0" presId="urn:microsoft.com/office/officeart/2005/8/layout/list1"/>
    <dgm:cxn modelId="{D440FB3D-2CB9-47C8-8CB5-C72768249514}" type="presParOf" srcId="{0EA6C754-B607-4B49-BBE2-AD5F537655D5}" destId="{40F0E7F8-FEBC-4368-BFA8-02777D7E1168}" srcOrd="1" destOrd="0" presId="urn:microsoft.com/office/officeart/2005/8/layout/list1"/>
    <dgm:cxn modelId="{83B784CE-B456-4861-B9CF-9BD6D88C907C}" type="presParOf" srcId="{EEB54126-07BD-42AC-97AD-54629232C80A}" destId="{42F771B2-5B15-404E-91A5-41A75A56695E}" srcOrd="21" destOrd="0" presId="urn:microsoft.com/office/officeart/2005/8/layout/list1"/>
    <dgm:cxn modelId="{E2A233A5-215A-4904-8B03-E13838D56EC6}" type="presParOf" srcId="{EEB54126-07BD-42AC-97AD-54629232C80A}" destId="{3CF37B2B-F4CB-4230-85BA-285E5EE848E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176802-646F-46C1-913F-868FCA7156DC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9526B48-45E3-44F0-A5FF-C521C483BADE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</a:rPr>
            <a:t>Викладацька діяльність</a:t>
          </a:r>
        </a:p>
      </dgm:t>
    </dgm:pt>
    <dgm:pt modelId="{76E7DD1C-CAF8-416A-BCE7-9E48F9094FA0}" type="parTrans" cxnId="{01B917A1-153E-4A6C-8A6C-950B6257AE1C}">
      <dgm:prSet/>
      <dgm:spPr/>
      <dgm:t>
        <a:bodyPr/>
        <a:lstStyle/>
        <a:p>
          <a:endParaRPr lang="ru-RU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05E81-EE39-4BF2-BBE9-46E3D4CC3351}" type="sibTrans" cxnId="{01B917A1-153E-4A6C-8A6C-950B6257AE1C}">
      <dgm:prSet/>
      <dgm:spPr/>
      <dgm:t>
        <a:bodyPr/>
        <a:lstStyle/>
        <a:p>
          <a:endParaRPr lang="ru-RU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8FDB8B-AF6E-4C1C-B26E-B02F526959B8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Керування дипломними роботами бакалаврів та магістрів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89128-E4E7-46E7-A4D3-723D01C265E6}" type="parTrans" cxnId="{793D704D-E2D2-4CF1-A05F-C3CEFCB54143}">
      <dgm:prSet/>
      <dgm:spPr/>
      <dgm:t>
        <a:bodyPr/>
        <a:lstStyle/>
        <a:p>
          <a:endParaRPr lang="ru-RU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134D3-9083-425E-8BED-BDC7932351ED}" type="sibTrans" cxnId="{793D704D-E2D2-4CF1-A05F-C3CEFCB54143}">
      <dgm:prSet/>
      <dgm:spPr/>
      <dgm:t>
        <a:bodyPr/>
        <a:lstStyle/>
        <a:p>
          <a:endParaRPr lang="ru-RU" sz="18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320D2A-D0F7-4DA8-BB5F-20AE778AF639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Участь у державних екзаменаційних комісіях ЗВО України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A3A3F-7ECA-4E25-8067-CFF5CB3B186A}" type="parTrans" cxnId="{B09C16D0-90D7-458E-8187-AE1C018D9BE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83939-F643-4125-A751-4A3124632CC8}" type="sibTrans" cxnId="{B09C16D0-90D7-458E-8187-AE1C018D9BE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FD5F9-89AA-4E03-A3A1-00C3DC396B74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Видання навчальних посібників, конспектів лекцій, методичних вказівок для студентів ЗВО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E53226-CA8C-4732-B888-456DF0812E9C}" type="parTrans" cxnId="{2207F9E3-37C0-4155-B2B5-5C8F6A689931}">
      <dgm:prSet/>
      <dgm:spPr/>
      <dgm:t>
        <a:bodyPr/>
        <a:lstStyle/>
        <a:p>
          <a:endParaRPr lang="ru-RU"/>
        </a:p>
      </dgm:t>
    </dgm:pt>
    <dgm:pt modelId="{6C2AAB45-44E7-47B2-9D14-43F51FF7498C}" type="sibTrans" cxnId="{2207F9E3-37C0-4155-B2B5-5C8F6A689931}">
      <dgm:prSet/>
      <dgm:spPr/>
      <dgm:t>
        <a:bodyPr/>
        <a:lstStyle/>
        <a:p>
          <a:endParaRPr lang="ru-RU"/>
        </a:p>
      </dgm:t>
    </dgm:pt>
    <dgm:pt modelId="{C1516965-A053-4CCA-B3C0-3B86E0282149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Спільні участь в науково-дослідних </a:t>
          </a:r>
          <a:r>
            <a:rPr lang="uk-UA" sz="18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проєктах</a:t>
          </a:r>
          <a:r>
            <a:rPr lang="uk-UA" sz="18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із викладачами та студентами ЗВО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F321E-0276-4226-9663-75ADC64FD1E7}" type="parTrans" cxnId="{3FBD34CA-4D16-4EFC-8445-01A561A5D3E7}">
      <dgm:prSet/>
      <dgm:spPr/>
      <dgm:t>
        <a:bodyPr/>
        <a:lstStyle/>
        <a:p>
          <a:endParaRPr lang="ru-RU"/>
        </a:p>
      </dgm:t>
    </dgm:pt>
    <dgm:pt modelId="{5FF74C35-1B9C-47C5-8054-5EEF459102EB}" type="sibTrans" cxnId="{3FBD34CA-4D16-4EFC-8445-01A561A5D3E7}">
      <dgm:prSet/>
      <dgm:spPr/>
      <dgm:t>
        <a:bodyPr/>
        <a:lstStyle/>
        <a:p>
          <a:endParaRPr lang="ru-RU"/>
        </a:p>
      </dgm:t>
    </dgm:pt>
    <dgm:pt modelId="{B0EF6DC9-F97C-45DD-90BC-7A202352308F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Підготовка спільних публікацій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FD27B-7376-4B40-99A1-835CA5DB8100}" type="parTrans" cxnId="{66580FDA-F97B-4B67-9A74-526D3B5BC40C}">
      <dgm:prSet/>
      <dgm:spPr/>
      <dgm:t>
        <a:bodyPr/>
        <a:lstStyle/>
        <a:p>
          <a:endParaRPr lang="ru-RU"/>
        </a:p>
      </dgm:t>
    </dgm:pt>
    <dgm:pt modelId="{78066957-DBD5-4200-BC73-F9DC0F3C3A41}" type="sibTrans" cxnId="{66580FDA-F97B-4B67-9A74-526D3B5BC40C}">
      <dgm:prSet/>
      <dgm:spPr/>
      <dgm:t>
        <a:bodyPr/>
        <a:lstStyle/>
        <a:p>
          <a:endParaRPr lang="ru-RU"/>
        </a:p>
      </dgm:t>
    </dgm:pt>
    <dgm:pt modelId="{83757CFD-C75C-4192-9850-834BFE300F17}">
      <dgm:prSet phldrT="[Текст]" custT="1"/>
      <dgm:spPr/>
      <dgm:t>
        <a:bodyPr/>
        <a:lstStyle/>
        <a:p>
          <a:r>
            <a:rPr lang="uk-UA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Спільна організація наукових конференцій та інших заходів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4D553-B751-4AFD-8086-CB6A44A2B92B}" type="parTrans" cxnId="{E35AB921-0366-46A9-A547-AA932A9E33B9}">
      <dgm:prSet/>
      <dgm:spPr/>
      <dgm:t>
        <a:bodyPr/>
        <a:lstStyle/>
        <a:p>
          <a:endParaRPr lang="ru-RU"/>
        </a:p>
      </dgm:t>
    </dgm:pt>
    <dgm:pt modelId="{8B602B58-DD15-4988-B974-F4FFF284F1FC}" type="sibTrans" cxnId="{E35AB921-0366-46A9-A547-AA932A9E33B9}">
      <dgm:prSet/>
      <dgm:spPr/>
      <dgm:t>
        <a:bodyPr/>
        <a:lstStyle/>
        <a:p>
          <a:endParaRPr lang="ru-RU"/>
        </a:p>
      </dgm:t>
    </dgm:pt>
    <dgm:pt modelId="{96780398-789D-49B0-9849-30B25C004FB7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Експертиза наукових та start-</a:t>
          </a:r>
          <a:r>
            <a:rPr lang="uk-UA" sz="18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up</a:t>
          </a:r>
          <a:r>
            <a:rPr lang="uk-UA" sz="18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проєктів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545718-5DBE-4F20-921A-E7358C6519CD}" type="parTrans" cxnId="{F16B7BD3-0ED5-418D-B811-F2AD702B50F7}">
      <dgm:prSet/>
      <dgm:spPr/>
      <dgm:t>
        <a:bodyPr/>
        <a:lstStyle/>
        <a:p>
          <a:endParaRPr lang="ru-RU"/>
        </a:p>
      </dgm:t>
    </dgm:pt>
    <dgm:pt modelId="{5CBCFEFD-67CE-4C0A-A884-171715157304}" type="sibTrans" cxnId="{F16B7BD3-0ED5-418D-B811-F2AD702B50F7}">
      <dgm:prSet/>
      <dgm:spPr/>
      <dgm:t>
        <a:bodyPr/>
        <a:lstStyle/>
        <a:p>
          <a:endParaRPr lang="ru-RU"/>
        </a:p>
      </dgm:t>
    </dgm:pt>
    <dgm:pt modelId="{EEB54126-07BD-42AC-97AD-54629232C80A}" type="pres">
      <dgm:prSet presAssocID="{30176802-646F-46C1-913F-868FCA7156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535AC8-66A7-4ACF-A025-D5936533F67B}" type="pres">
      <dgm:prSet presAssocID="{29526B48-45E3-44F0-A5FF-C521C483BADE}" presName="parentLin" presStyleCnt="0"/>
      <dgm:spPr/>
    </dgm:pt>
    <dgm:pt modelId="{582A08C9-8121-402A-B27E-A588D3B6FC3C}" type="pres">
      <dgm:prSet presAssocID="{29526B48-45E3-44F0-A5FF-C521C483BADE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1F3A066-CBE3-4D85-AF2D-0761379C39F7}" type="pres">
      <dgm:prSet presAssocID="{29526B48-45E3-44F0-A5FF-C521C483BADE}" presName="parentText" presStyleLbl="node1" presStyleIdx="0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C0BE3-004C-4DA2-888D-ECC60C47A212}" type="pres">
      <dgm:prSet presAssocID="{29526B48-45E3-44F0-A5FF-C521C483BADE}" presName="negativeSpace" presStyleCnt="0"/>
      <dgm:spPr/>
    </dgm:pt>
    <dgm:pt modelId="{FB4D2E3C-4783-42E7-B3B7-121F60FFCE79}" type="pres">
      <dgm:prSet presAssocID="{29526B48-45E3-44F0-A5FF-C521C483BADE}" presName="childText" presStyleLbl="conFgAcc1" presStyleIdx="0" presStyleCnt="8">
        <dgm:presLayoutVars>
          <dgm:bulletEnabled val="1"/>
        </dgm:presLayoutVars>
      </dgm:prSet>
      <dgm:spPr/>
    </dgm:pt>
    <dgm:pt modelId="{5C6E66C9-ED83-4C08-9231-B2DEBD463B0E}" type="pres">
      <dgm:prSet presAssocID="{75D05E81-EE39-4BF2-BBE9-46E3D4CC3351}" presName="spaceBetweenRectangles" presStyleCnt="0"/>
      <dgm:spPr/>
    </dgm:pt>
    <dgm:pt modelId="{26D1E32A-FEE0-4027-8DE1-396A34268618}" type="pres">
      <dgm:prSet presAssocID="{AA8FDB8B-AF6E-4C1C-B26E-B02F526959B8}" presName="parentLin" presStyleCnt="0"/>
      <dgm:spPr/>
    </dgm:pt>
    <dgm:pt modelId="{D7C7F6E0-DCD6-4B69-B5C4-D86AD347F3C8}" type="pres">
      <dgm:prSet presAssocID="{AA8FDB8B-AF6E-4C1C-B26E-B02F526959B8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4F31D8DF-21A4-4B6F-A1C5-5812D6BF7EB0}" type="pres">
      <dgm:prSet presAssocID="{AA8FDB8B-AF6E-4C1C-B26E-B02F526959B8}" presName="parentText" presStyleLbl="node1" presStyleIdx="1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069FF-EAFC-4C9B-86F3-108ABA0FE158}" type="pres">
      <dgm:prSet presAssocID="{AA8FDB8B-AF6E-4C1C-B26E-B02F526959B8}" presName="negativeSpace" presStyleCnt="0"/>
      <dgm:spPr/>
    </dgm:pt>
    <dgm:pt modelId="{E51D7291-6E85-4E95-8782-7B6127796DA8}" type="pres">
      <dgm:prSet presAssocID="{AA8FDB8B-AF6E-4C1C-B26E-B02F526959B8}" presName="childText" presStyleLbl="conFgAcc1" presStyleIdx="1" presStyleCnt="8">
        <dgm:presLayoutVars>
          <dgm:bulletEnabled val="1"/>
        </dgm:presLayoutVars>
      </dgm:prSet>
      <dgm:spPr/>
    </dgm:pt>
    <dgm:pt modelId="{67D232B9-CD27-4F67-85A8-8107AC8F2EA2}" type="pres">
      <dgm:prSet presAssocID="{099134D3-9083-425E-8BED-BDC7932351ED}" presName="spaceBetweenRectangles" presStyleCnt="0"/>
      <dgm:spPr/>
    </dgm:pt>
    <dgm:pt modelId="{8BE0B009-E67D-493F-A2ED-4353A0C71458}" type="pres">
      <dgm:prSet presAssocID="{14320D2A-D0F7-4DA8-BB5F-20AE778AF639}" presName="parentLin" presStyleCnt="0"/>
      <dgm:spPr/>
    </dgm:pt>
    <dgm:pt modelId="{A9029FDE-F58D-4FDF-A9BE-7CE425A5B5E3}" type="pres">
      <dgm:prSet presAssocID="{14320D2A-D0F7-4DA8-BB5F-20AE778AF639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86121167-114D-49D5-9B92-C20D6076CED5}" type="pres">
      <dgm:prSet presAssocID="{14320D2A-D0F7-4DA8-BB5F-20AE778AF639}" presName="parentText" presStyleLbl="node1" presStyleIdx="2" presStyleCnt="8" custScaleX="141233" custLinFactNeighborX="97727" custLinFactNeighborY="-33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7F8ED-96F3-4870-8BFE-E93439F699C6}" type="pres">
      <dgm:prSet presAssocID="{14320D2A-D0F7-4DA8-BB5F-20AE778AF639}" presName="negativeSpace" presStyleCnt="0"/>
      <dgm:spPr/>
    </dgm:pt>
    <dgm:pt modelId="{9B724FD2-A440-4911-917A-2F894FAAA14F}" type="pres">
      <dgm:prSet presAssocID="{14320D2A-D0F7-4DA8-BB5F-20AE778AF639}" presName="childText" presStyleLbl="conFgAcc1" presStyleIdx="2" presStyleCnt="8">
        <dgm:presLayoutVars>
          <dgm:bulletEnabled val="1"/>
        </dgm:presLayoutVars>
      </dgm:prSet>
      <dgm:spPr/>
    </dgm:pt>
    <dgm:pt modelId="{B1B551C8-A7E5-4CFE-8D79-15490F07E623}" type="pres">
      <dgm:prSet presAssocID="{A6183939-F643-4125-A751-4A3124632CC8}" presName="spaceBetweenRectangles" presStyleCnt="0"/>
      <dgm:spPr/>
    </dgm:pt>
    <dgm:pt modelId="{28F01CB5-AA2A-40AD-8836-1D7F79DBB99C}" type="pres">
      <dgm:prSet presAssocID="{96780398-789D-49B0-9849-30B25C004FB7}" presName="parentLin" presStyleCnt="0"/>
      <dgm:spPr/>
    </dgm:pt>
    <dgm:pt modelId="{B9C2519F-CE6C-4AB7-A72D-884C90B6A281}" type="pres">
      <dgm:prSet presAssocID="{96780398-789D-49B0-9849-30B25C004FB7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0A666194-5567-415D-B121-D0EA6AE82D51}" type="pres">
      <dgm:prSet presAssocID="{96780398-789D-49B0-9849-30B25C004FB7}" presName="parentText" presStyleLbl="node1" presStyleIdx="3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3C80F-C54C-42E0-A11B-CC0EEA101990}" type="pres">
      <dgm:prSet presAssocID="{96780398-789D-49B0-9849-30B25C004FB7}" presName="negativeSpace" presStyleCnt="0"/>
      <dgm:spPr/>
    </dgm:pt>
    <dgm:pt modelId="{930BABF2-4ACF-4C4F-8CFE-077938CCDB15}" type="pres">
      <dgm:prSet presAssocID="{96780398-789D-49B0-9849-30B25C004FB7}" presName="childText" presStyleLbl="conFgAcc1" presStyleIdx="3" presStyleCnt="8">
        <dgm:presLayoutVars>
          <dgm:bulletEnabled val="1"/>
        </dgm:presLayoutVars>
      </dgm:prSet>
      <dgm:spPr/>
    </dgm:pt>
    <dgm:pt modelId="{54C0C98A-6A4A-414E-85AF-14CD92841758}" type="pres">
      <dgm:prSet presAssocID="{5CBCFEFD-67CE-4C0A-A884-171715157304}" presName="spaceBetweenRectangles" presStyleCnt="0"/>
      <dgm:spPr/>
    </dgm:pt>
    <dgm:pt modelId="{EEA8A4C9-EB30-4A01-9382-E56AFA0F7A6C}" type="pres">
      <dgm:prSet presAssocID="{04EFD5F9-89AA-4E03-A3A1-00C3DC396B74}" presName="parentLin" presStyleCnt="0"/>
      <dgm:spPr/>
    </dgm:pt>
    <dgm:pt modelId="{7EE0FA6D-B560-4F3D-A833-0408A114CC7A}" type="pres">
      <dgm:prSet presAssocID="{04EFD5F9-89AA-4E03-A3A1-00C3DC396B74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431AE60C-00EA-4F38-955E-E1337BD7CAC0}" type="pres">
      <dgm:prSet presAssocID="{04EFD5F9-89AA-4E03-A3A1-00C3DC396B74}" presName="parentText" presStyleLbl="node1" presStyleIdx="4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D8963-959D-4222-975E-41E1FFB49FF0}" type="pres">
      <dgm:prSet presAssocID="{04EFD5F9-89AA-4E03-A3A1-00C3DC396B74}" presName="negativeSpace" presStyleCnt="0"/>
      <dgm:spPr/>
    </dgm:pt>
    <dgm:pt modelId="{1AE43C03-516C-485B-B412-1DB774CDEB3C}" type="pres">
      <dgm:prSet presAssocID="{04EFD5F9-89AA-4E03-A3A1-00C3DC396B74}" presName="childText" presStyleLbl="conFgAcc1" presStyleIdx="4" presStyleCnt="8">
        <dgm:presLayoutVars>
          <dgm:bulletEnabled val="1"/>
        </dgm:presLayoutVars>
      </dgm:prSet>
      <dgm:spPr/>
    </dgm:pt>
    <dgm:pt modelId="{A6BC7A70-278B-47E0-88C3-32B1965FF7D7}" type="pres">
      <dgm:prSet presAssocID="{6C2AAB45-44E7-47B2-9D14-43F51FF7498C}" presName="spaceBetweenRectangles" presStyleCnt="0"/>
      <dgm:spPr/>
    </dgm:pt>
    <dgm:pt modelId="{19AB8E57-1A17-456A-8207-24DE6259CF65}" type="pres">
      <dgm:prSet presAssocID="{C1516965-A053-4CCA-B3C0-3B86E0282149}" presName="parentLin" presStyleCnt="0"/>
      <dgm:spPr/>
    </dgm:pt>
    <dgm:pt modelId="{EA08D000-6FD3-4975-9999-7D81A5769935}" type="pres">
      <dgm:prSet presAssocID="{C1516965-A053-4CCA-B3C0-3B86E0282149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44C4A453-ED3B-4AB8-876B-0386F8A9F0A7}" type="pres">
      <dgm:prSet presAssocID="{C1516965-A053-4CCA-B3C0-3B86E0282149}" presName="parentText" presStyleLbl="node1" presStyleIdx="5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D9D3C-6BFC-4781-AD6F-49E2FD453786}" type="pres">
      <dgm:prSet presAssocID="{C1516965-A053-4CCA-B3C0-3B86E0282149}" presName="negativeSpace" presStyleCnt="0"/>
      <dgm:spPr/>
    </dgm:pt>
    <dgm:pt modelId="{BB91202E-8C3C-46BE-B4A4-3CCB55C6928A}" type="pres">
      <dgm:prSet presAssocID="{C1516965-A053-4CCA-B3C0-3B86E0282149}" presName="childText" presStyleLbl="conFgAcc1" presStyleIdx="5" presStyleCnt="8">
        <dgm:presLayoutVars>
          <dgm:bulletEnabled val="1"/>
        </dgm:presLayoutVars>
      </dgm:prSet>
      <dgm:spPr/>
    </dgm:pt>
    <dgm:pt modelId="{F0A836CE-4F98-42A4-B5B6-5E3F951DD2BE}" type="pres">
      <dgm:prSet presAssocID="{5FF74C35-1B9C-47C5-8054-5EEF459102EB}" presName="spaceBetweenRectangles" presStyleCnt="0"/>
      <dgm:spPr/>
    </dgm:pt>
    <dgm:pt modelId="{B699F20D-CC85-4982-97D0-ABAF091554BD}" type="pres">
      <dgm:prSet presAssocID="{B0EF6DC9-F97C-45DD-90BC-7A202352308F}" presName="parentLin" presStyleCnt="0"/>
      <dgm:spPr/>
    </dgm:pt>
    <dgm:pt modelId="{ABBF1B06-349C-4E30-8FB4-BBF19C40CD6A}" type="pres">
      <dgm:prSet presAssocID="{B0EF6DC9-F97C-45DD-90BC-7A202352308F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0AAC1469-6976-450A-A250-1EF409544A8E}" type="pres">
      <dgm:prSet presAssocID="{B0EF6DC9-F97C-45DD-90BC-7A202352308F}" presName="parentText" presStyleLbl="node1" presStyleIdx="6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D75D3-99AF-4AB2-BDCA-31ADA9F26D00}" type="pres">
      <dgm:prSet presAssocID="{B0EF6DC9-F97C-45DD-90BC-7A202352308F}" presName="negativeSpace" presStyleCnt="0"/>
      <dgm:spPr/>
    </dgm:pt>
    <dgm:pt modelId="{4B8A58FE-CD38-4E2F-8ED3-CE59AD3BBD32}" type="pres">
      <dgm:prSet presAssocID="{B0EF6DC9-F97C-45DD-90BC-7A202352308F}" presName="childText" presStyleLbl="conFgAcc1" presStyleIdx="6" presStyleCnt="8">
        <dgm:presLayoutVars>
          <dgm:bulletEnabled val="1"/>
        </dgm:presLayoutVars>
      </dgm:prSet>
      <dgm:spPr/>
    </dgm:pt>
    <dgm:pt modelId="{4ED74EA9-BCCE-4A20-875F-7B702D4B4BBA}" type="pres">
      <dgm:prSet presAssocID="{78066957-DBD5-4200-BC73-F9DC0F3C3A41}" presName="spaceBetweenRectangles" presStyleCnt="0"/>
      <dgm:spPr/>
    </dgm:pt>
    <dgm:pt modelId="{3072EE98-0D11-4B89-BE26-A63EDC80DBBB}" type="pres">
      <dgm:prSet presAssocID="{83757CFD-C75C-4192-9850-834BFE300F17}" presName="parentLin" presStyleCnt="0"/>
      <dgm:spPr/>
    </dgm:pt>
    <dgm:pt modelId="{7EFCBDD0-10BF-4C5D-8715-6C97727A0C26}" type="pres">
      <dgm:prSet presAssocID="{83757CFD-C75C-4192-9850-834BFE300F17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F8C33687-9A90-4BA9-87C2-EA8C80AAFDEC}" type="pres">
      <dgm:prSet presAssocID="{83757CFD-C75C-4192-9850-834BFE300F17}" presName="parentText" presStyleLbl="node1" presStyleIdx="7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DABBE-CA7D-43DF-8349-3A7872A01CBD}" type="pres">
      <dgm:prSet presAssocID="{83757CFD-C75C-4192-9850-834BFE300F17}" presName="negativeSpace" presStyleCnt="0"/>
      <dgm:spPr/>
    </dgm:pt>
    <dgm:pt modelId="{88237965-0563-44FA-8DFC-6B8A5497E26E}" type="pres">
      <dgm:prSet presAssocID="{83757CFD-C75C-4192-9850-834BFE300F17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BDBA9A2E-DC15-4B92-BD0D-5F30325A9E62}" type="presOf" srcId="{B0EF6DC9-F97C-45DD-90BC-7A202352308F}" destId="{0AAC1469-6976-450A-A250-1EF409544A8E}" srcOrd="1" destOrd="0" presId="urn:microsoft.com/office/officeart/2005/8/layout/list1"/>
    <dgm:cxn modelId="{3FBD34CA-4D16-4EFC-8445-01A561A5D3E7}" srcId="{30176802-646F-46C1-913F-868FCA7156DC}" destId="{C1516965-A053-4CCA-B3C0-3B86E0282149}" srcOrd="5" destOrd="0" parTransId="{664F321E-0276-4226-9663-75ADC64FD1E7}" sibTransId="{5FF74C35-1B9C-47C5-8054-5EEF459102EB}"/>
    <dgm:cxn modelId="{FF37A3A8-0090-421F-AFA6-29C400FA18BA}" type="presOf" srcId="{14320D2A-D0F7-4DA8-BB5F-20AE778AF639}" destId="{86121167-114D-49D5-9B92-C20D6076CED5}" srcOrd="1" destOrd="0" presId="urn:microsoft.com/office/officeart/2005/8/layout/list1"/>
    <dgm:cxn modelId="{934BA177-8BB3-4476-856B-0099363E2201}" type="presOf" srcId="{30176802-646F-46C1-913F-868FCA7156DC}" destId="{EEB54126-07BD-42AC-97AD-54629232C80A}" srcOrd="0" destOrd="0" presId="urn:microsoft.com/office/officeart/2005/8/layout/list1"/>
    <dgm:cxn modelId="{905AC79B-717F-411F-8A69-DC732AF64712}" type="presOf" srcId="{AA8FDB8B-AF6E-4C1C-B26E-B02F526959B8}" destId="{D7C7F6E0-DCD6-4B69-B5C4-D86AD347F3C8}" srcOrd="0" destOrd="0" presId="urn:microsoft.com/office/officeart/2005/8/layout/list1"/>
    <dgm:cxn modelId="{99F95AAB-9BB7-43C8-930D-FF1A8AAA9DA6}" type="presOf" srcId="{AA8FDB8B-AF6E-4C1C-B26E-B02F526959B8}" destId="{4F31D8DF-21A4-4B6F-A1C5-5812D6BF7EB0}" srcOrd="1" destOrd="0" presId="urn:microsoft.com/office/officeart/2005/8/layout/list1"/>
    <dgm:cxn modelId="{FFBCBB6A-A3B4-4483-866B-93DBE4755AC2}" type="presOf" srcId="{96780398-789D-49B0-9849-30B25C004FB7}" destId="{B9C2519F-CE6C-4AB7-A72D-884C90B6A281}" srcOrd="0" destOrd="0" presId="urn:microsoft.com/office/officeart/2005/8/layout/list1"/>
    <dgm:cxn modelId="{7D3197AF-A158-4EE0-A651-603EE6919A2D}" type="presOf" srcId="{83757CFD-C75C-4192-9850-834BFE300F17}" destId="{7EFCBDD0-10BF-4C5D-8715-6C97727A0C26}" srcOrd="0" destOrd="0" presId="urn:microsoft.com/office/officeart/2005/8/layout/list1"/>
    <dgm:cxn modelId="{E35AB921-0366-46A9-A547-AA932A9E33B9}" srcId="{30176802-646F-46C1-913F-868FCA7156DC}" destId="{83757CFD-C75C-4192-9850-834BFE300F17}" srcOrd="7" destOrd="0" parTransId="{1C44D553-B751-4AFD-8086-CB6A44A2B92B}" sibTransId="{8B602B58-DD15-4988-B974-F4FFF284F1FC}"/>
    <dgm:cxn modelId="{CF775465-B33D-44ED-8D5B-4317AEAF4ED7}" type="presOf" srcId="{14320D2A-D0F7-4DA8-BB5F-20AE778AF639}" destId="{A9029FDE-F58D-4FDF-A9BE-7CE425A5B5E3}" srcOrd="0" destOrd="0" presId="urn:microsoft.com/office/officeart/2005/8/layout/list1"/>
    <dgm:cxn modelId="{B09C16D0-90D7-458E-8187-AE1C018D9BE0}" srcId="{30176802-646F-46C1-913F-868FCA7156DC}" destId="{14320D2A-D0F7-4DA8-BB5F-20AE778AF639}" srcOrd="2" destOrd="0" parTransId="{BB0A3A3F-7ECA-4E25-8067-CFF5CB3B186A}" sibTransId="{A6183939-F643-4125-A751-4A3124632CC8}"/>
    <dgm:cxn modelId="{66580FDA-F97B-4B67-9A74-526D3B5BC40C}" srcId="{30176802-646F-46C1-913F-868FCA7156DC}" destId="{B0EF6DC9-F97C-45DD-90BC-7A202352308F}" srcOrd="6" destOrd="0" parTransId="{386FD27B-7376-4B40-99A1-835CA5DB8100}" sibTransId="{78066957-DBD5-4200-BC73-F9DC0F3C3A41}"/>
    <dgm:cxn modelId="{035AA505-8C9B-4B41-A37D-11569E493623}" type="presOf" srcId="{29526B48-45E3-44F0-A5FF-C521C483BADE}" destId="{21F3A066-CBE3-4D85-AF2D-0761379C39F7}" srcOrd="1" destOrd="0" presId="urn:microsoft.com/office/officeart/2005/8/layout/list1"/>
    <dgm:cxn modelId="{5F67709E-5838-43E0-A651-5C8E0DE4DAD1}" type="presOf" srcId="{C1516965-A053-4CCA-B3C0-3B86E0282149}" destId="{44C4A453-ED3B-4AB8-876B-0386F8A9F0A7}" srcOrd="1" destOrd="0" presId="urn:microsoft.com/office/officeart/2005/8/layout/list1"/>
    <dgm:cxn modelId="{E1F9826C-67F9-4783-A92E-C128FF6A8547}" type="presOf" srcId="{C1516965-A053-4CCA-B3C0-3B86E0282149}" destId="{EA08D000-6FD3-4975-9999-7D81A5769935}" srcOrd="0" destOrd="0" presId="urn:microsoft.com/office/officeart/2005/8/layout/list1"/>
    <dgm:cxn modelId="{93D75E37-3E6B-42C6-A577-25BBB252B53F}" type="presOf" srcId="{29526B48-45E3-44F0-A5FF-C521C483BADE}" destId="{582A08C9-8121-402A-B27E-A588D3B6FC3C}" srcOrd="0" destOrd="0" presId="urn:microsoft.com/office/officeart/2005/8/layout/list1"/>
    <dgm:cxn modelId="{DFD57575-8EDC-4294-8971-1E89E3714482}" type="presOf" srcId="{96780398-789D-49B0-9849-30B25C004FB7}" destId="{0A666194-5567-415D-B121-D0EA6AE82D51}" srcOrd="1" destOrd="0" presId="urn:microsoft.com/office/officeart/2005/8/layout/list1"/>
    <dgm:cxn modelId="{793D704D-E2D2-4CF1-A05F-C3CEFCB54143}" srcId="{30176802-646F-46C1-913F-868FCA7156DC}" destId="{AA8FDB8B-AF6E-4C1C-B26E-B02F526959B8}" srcOrd="1" destOrd="0" parTransId="{B6C89128-E4E7-46E7-A4D3-723D01C265E6}" sibTransId="{099134D3-9083-425E-8BED-BDC7932351ED}"/>
    <dgm:cxn modelId="{2207F9E3-37C0-4155-B2B5-5C8F6A689931}" srcId="{30176802-646F-46C1-913F-868FCA7156DC}" destId="{04EFD5F9-89AA-4E03-A3A1-00C3DC396B74}" srcOrd="4" destOrd="0" parTransId="{BFE53226-CA8C-4732-B888-456DF0812E9C}" sibTransId="{6C2AAB45-44E7-47B2-9D14-43F51FF7498C}"/>
    <dgm:cxn modelId="{F16B7BD3-0ED5-418D-B811-F2AD702B50F7}" srcId="{30176802-646F-46C1-913F-868FCA7156DC}" destId="{96780398-789D-49B0-9849-30B25C004FB7}" srcOrd="3" destOrd="0" parTransId="{C2545718-5DBE-4F20-921A-E7358C6519CD}" sibTransId="{5CBCFEFD-67CE-4C0A-A884-171715157304}"/>
    <dgm:cxn modelId="{7611F786-DEC1-43E7-A714-FCEB4D3B82CE}" type="presOf" srcId="{B0EF6DC9-F97C-45DD-90BC-7A202352308F}" destId="{ABBF1B06-349C-4E30-8FB4-BBF19C40CD6A}" srcOrd="0" destOrd="0" presId="urn:microsoft.com/office/officeart/2005/8/layout/list1"/>
    <dgm:cxn modelId="{3BBC401B-BB59-4F44-9DA1-30ACA78D80C7}" type="presOf" srcId="{04EFD5F9-89AA-4E03-A3A1-00C3DC396B74}" destId="{431AE60C-00EA-4F38-955E-E1337BD7CAC0}" srcOrd="1" destOrd="0" presId="urn:microsoft.com/office/officeart/2005/8/layout/list1"/>
    <dgm:cxn modelId="{01B917A1-153E-4A6C-8A6C-950B6257AE1C}" srcId="{30176802-646F-46C1-913F-868FCA7156DC}" destId="{29526B48-45E3-44F0-A5FF-C521C483BADE}" srcOrd="0" destOrd="0" parTransId="{76E7DD1C-CAF8-416A-BCE7-9E48F9094FA0}" sibTransId="{75D05E81-EE39-4BF2-BBE9-46E3D4CC3351}"/>
    <dgm:cxn modelId="{3D350987-D87E-4F20-B5AD-64C70597E3B5}" type="presOf" srcId="{83757CFD-C75C-4192-9850-834BFE300F17}" destId="{F8C33687-9A90-4BA9-87C2-EA8C80AAFDEC}" srcOrd="1" destOrd="0" presId="urn:microsoft.com/office/officeart/2005/8/layout/list1"/>
    <dgm:cxn modelId="{581F26A1-ACBF-4ABB-88EF-6E5512CDB7C9}" type="presOf" srcId="{04EFD5F9-89AA-4E03-A3A1-00C3DC396B74}" destId="{7EE0FA6D-B560-4F3D-A833-0408A114CC7A}" srcOrd="0" destOrd="0" presId="urn:microsoft.com/office/officeart/2005/8/layout/list1"/>
    <dgm:cxn modelId="{342112DA-CCA9-46CE-A9A2-E461CE3D1AF8}" type="presParOf" srcId="{EEB54126-07BD-42AC-97AD-54629232C80A}" destId="{C1535AC8-66A7-4ACF-A025-D5936533F67B}" srcOrd="0" destOrd="0" presId="urn:microsoft.com/office/officeart/2005/8/layout/list1"/>
    <dgm:cxn modelId="{3DB11145-4E3C-4AA9-B396-4D07062D496B}" type="presParOf" srcId="{C1535AC8-66A7-4ACF-A025-D5936533F67B}" destId="{582A08C9-8121-402A-B27E-A588D3B6FC3C}" srcOrd="0" destOrd="0" presId="urn:microsoft.com/office/officeart/2005/8/layout/list1"/>
    <dgm:cxn modelId="{5FA9563E-8515-411F-98BC-760580416B36}" type="presParOf" srcId="{C1535AC8-66A7-4ACF-A025-D5936533F67B}" destId="{21F3A066-CBE3-4D85-AF2D-0761379C39F7}" srcOrd="1" destOrd="0" presId="urn:microsoft.com/office/officeart/2005/8/layout/list1"/>
    <dgm:cxn modelId="{F3B8B420-5937-4782-ACBC-D0CFAB9298DA}" type="presParOf" srcId="{EEB54126-07BD-42AC-97AD-54629232C80A}" destId="{79EC0BE3-004C-4DA2-888D-ECC60C47A212}" srcOrd="1" destOrd="0" presId="urn:microsoft.com/office/officeart/2005/8/layout/list1"/>
    <dgm:cxn modelId="{0FE60B01-296A-4A76-ACEC-3D68828D42DD}" type="presParOf" srcId="{EEB54126-07BD-42AC-97AD-54629232C80A}" destId="{FB4D2E3C-4783-42E7-B3B7-121F60FFCE79}" srcOrd="2" destOrd="0" presId="urn:microsoft.com/office/officeart/2005/8/layout/list1"/>
    <dgm:cxn modelId="{F31B0802-CA00-423B-B156-A1BD24763BE5}" type="presParOf" srcId="{EEB54126-07BD-42AC-97AD-54629232C80A}" destId="{5C6E66C9-ED83-4C08-9231-B2DEBD463B0E}" srcOrd="3" destOrd="0" presId="urn:microsoft.com/office/officeart/2005/8/layout/list1"/>
    <dgm:cxn modelId="{4B056F08-44A6-4D1C-8C52-290107DEA4CE}" type="presParOf" srcId="{EEB54126-07BD-42AC-97AD-54629232C80A}" destId="{26D1E32A-FEE0-4027-8DE1-396A34268618}" srcOrd="4" destOrd="0" presId="urn:microsoft.com/office/officeart/2005/8/layout/list1"/>
    <dgm:cxn modelId="{C8628B0F-2C00-4831-9BCE-819BD004CD7A}" type="presParOf" srcId="{26D1E32A-FEE0-4027-8DE1-396A34268618}" destId="{D7C7F6E0-DCD6-4B69-B5C4-D86AD347F3C8}" srcOrd="0" destOrd="0" presId="urn:microsoft.com/office/officeart/2005/8/layout/list1"/>
    <dgm:cxn modelId="{6792BB7F-3B8E-465A-8209-74DBB9843001}" type="presParOf" srcId="{26D1E32A-FEE0-4027-8DE1-396A34268618}" destId="{4F31D8DF-21A4-4B6F-A1C5-5812D6BF7EB0}" srcOrd="1" destOrd="0" presId="urn:microsoft.com/office/officeart/2005/8/layout/list1"/>
    <dgm:cxn modelId="{7FA4A021-79FB-4438-8B78-1B1C10ECBA64}" type="presParOf" srcId="{EEB54126-07BD-42AC-97AD-54629232C80A}" destId="{6E3069FF-EAFC-4C9B-86F3-108ABA0FE158}" srcOrd="5" destOrd="0" presId="urn:microsoft.com/office/officeart/2005/8/layout/list1"/>
    <dgm:cxn modelId="{92086D0F-9172-43D4-BF24-6BE8F3ADB03B}" type="presParOf" srcId="{EEB54126-07BD-42AC-97AD-54629232C80A}" destId="{E51D7291-6E85-4E95-8782-7B6127796DA8}" srcOrd="6" destOrd="0" presId="urn:microsoft.com/office/officeart/2005/8/layout/list1"/>
    <dgm:cxn modelId="{9853F4DC-28B9-4314-BD1C-A3D7827250FC}" type="presParOf" srcId="{EEB54126-07BD-42AC-97AD-54629232C80A}" destId="{67D232B9-CD27-4F67-85A8-8107AC8F2EA2}" srcOrd="7" destOrd="0" presId="urn:microsoft.com/office/officeart/2005/8/layout/list1"/>
    <dgm:cxn modelId="{A8DE9729-13D5-4E9F-A517-4044D2E32A39}" type="presParOf" srcId="{EEB54126-07BD-42AC-97AD-54629232C80A}" destId="{8BE0B009-E67D-493F-A2ED-4353A0C71458}" srcOrd="8" destOrd="0" presId="urn:microsoft.com/office/officeart/2005/8/layout/list1"/>
    <dgm:cxn modelId="{9F625799-139D-4910-8D2C-531B1B6FE6EB}" type="presParOf" srcId="{8BE0B009-E67D-493F-A2ED-4353A0C71458}" destId="{A9029FDE-F58D-4FDF-A9BE-7CE425A5B5E3}" srcOrd="0" destOrd="0" presId="urn:microsoft.com/office/officeart/2005/8/layout/list1"/>
    <dgm:cxn modelId="{5148D6C2-55B1-4F6F-9AA9-2DDFC847065F}" type="presParOf" srcId="{8BE0B009-E67D-493F-A2ED-4353A0C71458}" destId="{86121167-114D-49D5-9B92-C20D6076CED5}" srcOrd="1" destOrd="0" presId="urn:microsoft.com/office/officeart/2005/8/layout/list1"/>
    <dgm:cxn modelId="{E42DECF8-7B31-460F-A102-0ECB35DECD76}" type="presParOf" srcId="{EEB54126-07BD-42AC-97AD-54629232C80A}" destId="{23A7F8ED-96F3-4870-8BFE-E93439F699C6}" srcOrd="9" destOrd="0" presId="urn:microsoft.com/office/officeart/2005/8/layout/list1"/>
    <dgm:cxn modelId="{D928CC3C-6DF0-4956-B0DE-2C6F1BFD4F66}" type="presParOf" srcId="{EEB54126-07BD-42AC-97AD-54629232C80A}" destId="{9B724FD2-A440-4911-917A-2F894FAAA14F}" srcOrd="10" destOrd="0" presId="urn:microsoft.com/office/officeart/2005/8/layout/list1"/>
    <dgm:cxn modelId="{52A85F86-1619-4DAF-B11F-39F37A3F680E}" type="presParOf" srcId="{EEB54126-07BD-42AC-97AD-54629232C80A}" destId="{B1B551C8-A7E5-4CFE-8D79-15490F07E623}" srcOrd="11" destOrd="0" presId="urn:microsoft.com/office/officeart/2005/8/layout/list1"/>
    <dgm:cxn modelId="{D2742368-165B-4F47-922E-E83757394408}" type="presParOf" srcId="{EEB54126-07BD-42AC-97AD-54629232C80A}" destId="{28F01CB5-AA2A-40AD-8836-1D7F79DBB99C}" srcOrd="12" destOrd="0" presId="urn:microsoft.com/office/officeart/2005/8/layout/list1"/>
    <dgm:cxn modelId="{CD2F356D-EE9F-457A-A7B5-0531AAA13C16}" type="presParOf" srcId="{28F01CB5-AA2A-40AD-8836-1D7F79DBB99C}" destId="{B9C2519F-CE6C-4AB7-A72D-884C90B6A281}" srcOrd="0" destOrd="0" presId="urn:microsoft.com/office/officeart/2005/8/layout/list1"/>
    <dgm:cxn modelId="{58F4CCD5-5EC4-45A8-8DFC-EB85BB67258F}" type="presParOf" srcId="{28F01CB5-AA2A-40AD-8836-1D7F79DBB99C}" destId="{0A666194-5567-415D-B121-D0EA6AE82D51}" srcOrd="1" destOrd="0" presId="urn:microsoft.com/office/officeart/2005/8/layout/list1"/>
    <dgm:cxn modelId="{1DB7303E-12BD-46DA-8A9F-A924D1D57339}" type="presParOf" srcId="{EEB54126-07BD-42AC-97AD-54629232C80A}" destId="{8253C80F-C54C-42E0-A11B-CC0EEA101990}" srcOrd="13" destOrd="0" presId="urn:microsoft.com/office/officeart/2005/8/layout/list1"/>
    <dgm:cxn modelId="{47BD1FFD-094B-460B-8436-F97AA9F95C24}" type="presParOf" srcId="{EEB54126-07BD-42AC-97AD-54629232C80A}" destId="{930BABF2-4ACF-4C4F-8CFE-077938CCDB15}" srcOrd="14" destOrd="0" presId="urn:microsoft.com/office/officeart/2005/8/layout/list1"/>
    <dgm:cxn modelId="{6C4D7AF5-9B5D-4C4F-90DE-13BCCA45B1DE}" type="presParOf" srcId="{EEB54126-07BD-42AC-97AD-54629232C80A}" destId="{54C0C98A-6A4A-414E-85AF-14CD92841758}" srcOrd="15" destOrd="0" presId="urn:microsoft.com/office/officeart/2005/8/layout/list1"/>
    <dgm:cxn modelId="{41B24849-1245-4660-B04B-290D0C191CF8}" type="presParOf" srcId="{EEB54126-07BD-42AC-97AD-54629232C80A}" destId="{EEA8A4C9-EB30-4A01-9382-E56AFA0F7A6C}" srcOrd="16" destOrd="0" presId="urn:microsoft.com/office/officeart/2005/8/layout/list1"/>
    <dgm:cxn modelId="{5E48D28E-3D38-4CDD-8E65-654EECB9B122}" type="presParOf" srcId="{EEA8A4C9-EB30-4A01-9382-E56AFA0F7A6C}" destId="{7EE0FA6D-B560-4F3D-A833-0408A114CC7A}" srcOrd="0" destOrd="0" presId="urn:microsoft.com/office/officeart/2005/8/layout/list1"/>
    <dgm:cxn modelId="{AA6A13A1-EAFC-4450-A8D7-8ED64236B93D}" type="presParOf" srcId="{EEA8A4C9-EB30-4A01-9382-E56AFA0F7A6C}" destId="{431AE60C-00EA-4F38-955E-E1337BD7CAC0}" srcOrd="1" destOrd="0" presId="urn:microsoft.com/office/officeart/2005/8/layout/list1"/>
    <dgm:cxn modelId="{F50ABCDB-2AA2-455A-B493-F98590DC2072}" type="presParOf" srcId="{EEB54126-07BD-42AC-97AD-54629232C80A}" destId="{BD9D8963-959D-4222-975E-41E1FFB49FF0}" srcOrd="17" destOrd="0" presId="urn:microsoft.com/office/officeart/2005/8/layout/list1"/>
    <dgm:cxn modelId="{051103EB-64BF-4B7A-82D7-CFF7EEFD788E}" type="presParOf" srcId="{EEB54126-07BD-42AC-97AD-54629232C80A}" destId="{1AE43C03-516C-485B-B412-1DB774CDEB3C}" srcOrd="18" destOrd="0" presId="urn:microsoft.com/office/officeart/2005/8/layout/list1"/>
    <dgm:cxn modelId="{B357BCE2-996E-474A-AB8A-D0C32A115253}" type="presParOf" srcId="{EEB54126-07BD-42AC-97AD-54629232C80A}" destId="{A6BC7A70-278B-47E0-88C3-32B1965FF7D7}" srcOrd="19" destOrd="0" presId="urn:microsoft.com/office/officeart/2005/8/layout/list1"/>
    <dgm:cxn modelId="{EA0DC106-7195-42AF-930B-40514604CB89}" type="presParOf" srcId="{EEB54126-07BD-42AC-97AD-54629232C80A}" destId="{19AB8E57-1A17-456A-8207-24DE6259CF65}" srcOrd="20" destOrd="0" presId="urn:microsoft.com/office/officeart/2005/8/layout/list1"/>
    <dgm:cxn modelId="{BECE850C-16C8-4BED-963D-C2B79536917D}" type="presParOf" srcId="{19AB8E57-1A17-456A-8207-24DE6259CF65}" destId="{EA08D000-6FD3-4975-9999-7D81A5769935}" srcOrd="0" destOrd="0" presId="urn:microsoft.com/office/officeart/2005/8/layout/list1"/>
    <dgm:cxn modelId="{865635B4-E8A2-4EE0-A7B4-A2C3673DA617}" type="presParOf" srcId="{19AB8E57-1A17-456A-8207-24DE6259CF65}" destId="{44C4A453-ED3B-4AB8-876B-0386F8A9F0A7}" srcOrd="1" destOrd="0" presId="urn:microsoft.com/office/officeart/2005/8/layout/list1"/>
    <dgm:cxn modelId="{7FCEE552-CC66-4E6E-BFD3-4994402631BB}" type="presParOf" srcId="{EEB54126-07BD-42AC-97AD-54629232C80A}" destId="{E5ED9D3C-6BFC-4781-AD6F-49E2FD453786}" srcOrd="21" destOrd="0" presId="urn:microsoft.com/office/officeart/2005/8/layout/list1"/>
    <dgm:cxn modelId="{A09E522E-56AF-4525-A72F-16F69E691EA8}" type="presParOf" srcId="{EEB54126-07BD-42AC-97AD-54629232C80A}" destId="{BB91202E-8C3C-46BE-B4A4-3CCB55C6928A}" srcOrd="22" destOrd="0" presId="urn:microsoft.com/office/officeart/2005/8/layout/list1"/>
    <dgm:cxn modelId="{13323F5A-8957-4B1C-9A7A-2BAE8E2E07EA}" type="presParOf" srcId="{EEB54126-07BD-42AC-97AD-54629232C80A}" destId="{F0A836CE-4F98-42A4-B5B6-5E3F951DD2BE}" srcOrd="23" destOrd="0" presId="urn:microsoft.com/office/officeart/2005/8/layout/list1"/>
    <dgm:cxn modelId="{5C39A47B-09D4-452A-AE00-DEEC89223A32}" type="presParOf" srcId="{EEB54126-07BD-42AC-97AD-54629232C80A}" destId="{B699F20D-CC85-4982-97D0-ABAF091554BD}" srcOrd="24" destOrd="0" presId="urn:microsoft.com/office/officeart/2005/8/layout/list1"/>
    <dgm:cxn modelId="{2498E5EF-4A1E-428C-8F08-1F2A4CB4112C}" type="presParOf" srcId="{B699F20D-CC85-4982-97D0-ABAF091554BD}" destId="{ABBF1B06-349C-4E30-8FB4-BBF19C40CD6A}" srcOrd="0" destOrd="0" presId="urn:microsoft.com/office/officeart/2005/8/layout/list1"/>
    <dgm:cxn modelId="{710EAF64-0FBC-4612-8D74-996CB1C7EE00}" type="presParOf" srcId="{B699F20D-CC85-4982-97D0-ABAF091554BD}" destId="{0AAC1469-6976-450A-A250-1EF409544A8E}" srcOrd="1" destOrd="0" presId="urn:microsoft.com/office/officeart/2005/8/layout/list1"/>
    <dgm:cxn modelId="{3C2A7461-5076-4963-A2BE-165A5543FB16}" type="presParOf" srcId="{EEB54126-07BD-42AC-97AD-54629232C80A}" destId="{F10D75D3-99AF-4AB2-BDCA-31ADA9F26D00}" srcOrd="25" destOrd="0" presId="urn:microsoft.com/office/officeart/2005/8/layout/list1"/>
    <dgm:cxn modelId="{35BAF29B-18E0-42D2-ADA9-74926D960160}" type="presParOf" srcId="{EEB54126-07BD-42AC-97AD-54629232C80A}" destId="{4B8A58FE-CD38-4E2F-8ED3-CE59AD3BBD32}" srcOrd="26" destOrd="0" presId="urn:microsoft.com/office/officeart/2005/8/layout/list1"/>
    <dgm:cxn modelId="{658AD939-F287-4A4E-88B2-3607DA3CD172}" type="presParOf" srcId="{EEB54126-07BD-42AC-97AD-54629232C80A}" destId="{4ED74EA9-BCCE-4A20-875F-7B702D4B4BBA}" srcOrd="27" destOrd="0" presId="urn:microsoft.com/office/officeart/2005/8/layout/list1"/>
    <dgm:cxn modelId="{E8B55AA1-75FB-4F60-BFB6-3AEA4D3971AD}" type="presParOf" srcId="{EEB54126-07BD-42AC-97AD-54629232C80A}" destId="{3072EE98-0D11-4B89-BE26-A63EDC80DBBB}" srcOrd="28" destOrd="0" presId="urn:microsoft.com/office/officeart/2005/8/layout/list1"/>
    <dgm:cxn modelId="{DD4695F1-C13D-4C7D-9769-F6EE50825F29}" type="presParOf" srcId="{3072EE98-0D11-4B89-BE26-A63EDC80DBBB}" destId="{7EFCBDD0-10BF-4C5D-8715-6C97727A0C26}" srcOrd="0" destOrd="0" presId="urn:microsoft.com/office/officeart/2005/8/layout/list1"/>
    <dgm:cxn modelId="{1238C102-9EBE-401C-8F46-7AB59F6DAB8E}" type="presParOf" srcId="{3072EE98-0D11-4B89-BE26-A63EDC80DBBB}" destId="{F8C33687-9A90-4BA9-87C2-EA8C80AAFDEC}" srcOrd="1" destOrd="0" presId="urn:microsoft.com/office/officeart/2005/8/layout/list1"/>
    <dgm:cxn modelId="{36E97CB9-83FA-4B01-8E0B-78C8A1AB828C}" type="presParOf" srcId="{EEB54126-07BD-42AC-97AD-54629232C80A}" destId="{CD0DABBE-CA7D-43DF-8349-3A7872A01CBD}" srcOrd="29" destOrd="0" presId="urn:microsoft.com/office/officeart/2005/8/layout/list1"/>
    <dgm:cxn modelId="{56D65828-8F7C-46B8-9770-302DECA904CC}" type="presParOf" srcId="{EEB54126-07BD-42AC-97AD-54629232C80A}" destId="{88237965-0563-44FA-8DFC-6B8A5497E26E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176802-646F-46C1-913F-868FCA7156DC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9526B48-45E3-44F0-A5FF-C521C483BADE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Співробітництво із міжнародними організаціями </a:t>
          </a:r>
          <a:endParaRPr lang="uk-UA" sz="1600" b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76E7DD1C-CAF8-416A-BCE7-9E48F9094FA0}" type="parTrans" cxnId="{01B917A1-153E-4A6C-8A6C-950B6257AE1C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05E81-EE39-4BF2-BBE9-46E3D4CC3351}" type="sibTrans" cxnId="{01B917A1-153E-4A6C-8A6C-950B6257AE1C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8FDB8B-AF6E-4C1C-B26E-B02F526959B8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Членство в редколегіях зарубіжних наукових видань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89128-E4E7-46E7-A4D3-723D01C265E6}" type="parTrans" cxnId="{793D704D-E2D2-4CF1-A05F-C3CEFCB54143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134D3-9083-425E-8BED-BDC7932351ED}" type="sibTrans" cxnId="{793D704D-E2D2-4CF1-A05F-C3CEFCB54143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DC47A-B565-4528-979D-A5B6A91994A0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Співробітництво із європейською дослідницькою інфраструктурою в галузі морських досліджень, концепція </a:t>
          </a:r>
          <a:r>
            <a:rPr lang="en-US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UKRMARI</a:t>
          </a:r>
          <a:endParaRPr lang="uk-UA" sz="1600" b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27DA2234-75F5-4B2A-B0CA-6CCE5B0DA9F2}" type="parTrans" cxnId="{A55D5364-A423-4849-9C7B-4F43BB18B35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105C0-E765-4B84-8D1F-04EF69BC1019}" type="sibTrans" cxnId="{A55D5364-A423-4849-9C7B-4F43BB18B35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320D2A-D0F7-4DA8-BB5F-20AE778AF639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Керівництво та виконання міжнародних грантових проєктів 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A3A3F-7ECA-4E25-8067-CFF5CB3B186A}" type="parTrans" cxnId="{B09C16D0-90D7-458E-8187-AE1C018D9BE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83939-F643-4125-A751-4A3124632CC8}" type="sibTrans" cxnId="{B09C16D0-90D7-458E-8187-AE1C018D9BE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FD5F9-89AA-4E03-A3A1-00C3DC396B74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Подання </a:t>
          </a:r>
          <a:r>
            <a:rPr lang="uk-UA" sz="16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проєктних</a:t>
          </a:r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заявок на міжнародні грантові програми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E53226-CA8C-4732-B888-456DF0812E9C}" type="parTrans" cxnId="{2207F9E3-37C0-4155-B2B5-5C8F6A689931}">
      <dgm:prSet/>
      <dgm:spPr/>
      <dgm:t>
        <a:bodyPr/>
        <a:lstStyle/>
        <a:p>
          <a:endParaRPr lang="ru-RU" sz="1600"/>
        </a:p>
      </dgm:t>
    </dgm:pt>
    <dgm:pt modelId="{6C2AAB45-44E7-47B2-9D14-43F51FF7498C}" type="sibTrans" cxnId="{2207F9E3-37C0-4155-B2B5-5C8F6A689931}">
      <dgm:prSet/>
      <dgm:spPr/>
      <dgm:t>
        <a:bodyPr/>
        <a:lstStyle/>
        <a:p>
          <a:endParaRPr lang="ru-RU" sz="1600"/>
        </a:p>
      </dgm:t>
    </dgm:pt>
    <dgm:pt modelId="{C1516965-A053-4CCA-B3C0-3B86E0282149}">
      <dgm:prSet phldrT="[Текст]" custT="1"/>
      <dgm:spPr/>
      <dgm:t>
        <a:bodyPr/>
        <a:lstStyle/>
        <a:p>
          <a:r>
            <a:rPr lang="uk-UA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Стажування за кордоном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F321E-0276-4226-9663-75ADC64FD1E7}" type="parTrans" cxnId="{3FBD34CA-4D16-4EFC-8445-01A561A5D3E7}">
      <dgm:prSet/>
      <dgm:spPr/>
      <dgm:t>
        <a:bodyPr/>
        <a:lstStyle/>
        <a:p>
          <a:endParaRPr lang="ru-RU" sz="1600"/>
        </a:p>
      </dgm:t>
    </dgm:pt>
    <dgm:pt modelId="{5FF74C35-1B9C-47C5-8054-5EEF459102EB}" type="sibTrans" cxnId="{3FBD34CA-4D16-4EFC-8445-01A561A5D3E7}">
      <dgm:prSet/>
      <dgm:spPr/>
      <dgm:t>
        <a:bodyPr/>
        <a:lstStyle/>
        <a:p>
          <a:endParaRPr lang="ru-RU" sz="1600"/>
        </a:p>
      </dgm:t>
    </dgm:pt>
    <dgm:pt modelId="{B0EF6DC9-F97C-45DD-90BC-7A202352308F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Публікації в зарубіжних ЗМІ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FD27B-7376-4B40-99A1-835CA5DB8100}" type="parTrans" cxnId="{66580FDA-F97B-4B67-9A74-526D3B5BC40C}">
      <dgm:prSet/>
      <dgm:spPr/>
      <dgm:t>
        <a:bodyPr/>
        <a:lstStyle/>
        <a:p>
          <a:endParaRPr lang="ru-RU" sz="1600"/>
        </a:p>
      </dgm:t>
    </dgm:pt>
    <dgm:pt modelId="{78066957-DBD5-4200-BC73-F9DC0F3C3A41}" type="sibTrans" cxnId="{66580FDA-F97B-4B67-9A74-526D3B5BC40C}">
      <dgm:prSet/>
      <dgm:spPr/>
      <dgm:t>
        <a:bodyPr/>
        <a:lstStyle/>
        <a:p>
          <a:endParaRPr lang="ru-RU" sz="1600"/>
        </a:p>
      </dgm:t>
    </dgm:pt>
    <dgm:pt modelId="{83757CFD-C75C-4192-9850-834BFE300F17}">
      <dgm:prSet phldrT="[Текст]" custT="1"/>
      <dgm:spPr/>
      <dgm:t>
        <a:bodyPr/>
        <a:lstStyle/>
        <a:p>
          <a:r>
            <a:rPr lang="uk-UA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Міжнародні відзнаки та стипендії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4D553-B751-4AFD-8086-CB6A44A2B92B}" type="parTrans" cxnId="{E35AB921-0366-46A9-A547-AA932A9E33B9}">
      <dgm:prSet/>
      <dgm:spPr/>
      <dgm:t>
        <a:bodyPr/>
        <a:lstStyle/>
        <a:p>
          <a:endParaRPr lang="ru-RU" sz="1600"/>
        </a:p>
      </dgm:t>
    </dgm:pt>
    <dgm:pt modelId="{8B602B58-DD15-4988-B974-F4FFF284F1FC}" type="sibTrans" cxnId="{E35AB921-0366-46A9-A547-AA932A9E33B9}">
      <dgm:prSet/>
      <dgm:spPr/>
      <dgm:t>
        <a:bodyPr/>
        <a:lstStyle/>
        <a:p>
          <a:endParaRPr lang="ru-RU" sz="1600"/>
        </a:p>
      </dgm:t>
    </dgm:pt>
    <dgm:pt modelId="{96780398-789D-49B0-9849-30B25C004FB7}">
      <dgm:prSet phldrT="[Текст]" custT="1"/>
      <dgm:spPr/>
      <dgm:t>
        <a:bodyPr/>
        <a:lstStyle/>
        <a:p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Участь в міжнародних грантових </a:t>
          </a:r>
          <a:r>
            <a:rPr lang="uk-UA" sz="16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проєктах</a:t>
          </a:r>
          <a:r>
            <a:rPr lang="uk-UA" sz="16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в якості експертів 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545718-5DBE-4F20-921A-E7358C6519CD}" type="parTrans" cxnId="{F16B7BD3-0ED5-418D-B811-F2AD702B50F7}">
      <dgm:prSet/>
      <dgm:spPr/>
      <dgm:t>
        <a:bodyPr/>
        <a:lstStyle/>
        <a:p>
          <a:endParaRPr lang="ru-RU" sz="1600"/>
        </a:p>
      </dgm:t>
    </dgm:pt>
    <dgm:pt modelId="{5CBCFEFD-67CE-4C0A-A884-171715157304}" type="sibTrans" cxnId="{F16B7BD3-0ED5-418D-B811-F2AD702B50F7}">
      <dgm:prSet/>
      <dgm:spPr/>
      <dgm:t>
        <a:bodyPr/>
        <a:lstStyle/>
        <a:p>
          <a:endParaRPr lang="ru-RU" sz="1600"/>
        </a:p>
      </dgm:t>
    </dgm:pt>
    <dgm:pt modelId="{EEB54126-07BD-42AC-97AD-54629232C80A}" type="pres">
      <dgm:prSet presAssocID="{30176802-646F-46C1-913F-868FCA7156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535AC8-66A7-4ACF-A025-D5936533F67B}" type="pres">
      <dgm:prSet presAssocID="{29526B48-45E3-44F0-A5FF-C521C483BADE}" presName="parentLin" presStyleCnt="0"/>
      <dgm:spPr/>
    </dgm:pt>
    <dgm:pt modelId="{582A08C9-8121-402A-B27E-A588D3B6FC3C}" type="pres">
      <dgm:prSet presAssocID="{29526B48-45E3-44F0-A5FF-C521C483BADE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21F3A066-CBE3-4D85-AF2D-0761379C39F7}" type="pres">
      <dgm:prSet presAssocID="{29526B48-45E3-44F0-A5FF-C521C483BADE}" presName="parentText" presStyleLbl="node1" presStyleIdx="0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C0BE3-004C-4DA2-888D-ECC60C47A212}" type="pres">
      <dgm:prSet presAssocID="{29526B48-45E3-44F0-A5FF-C521C483BADE}" presName="negativeSpace" presStyleCnt="0"/>
      <dgm:spPr/>
    </dgm:pt>
    <dgm:pt modelId="{FB4D2E3C-4783-42E7-B3B7-121F60FFCE79}" type="pres">
      <dgm:prSet presAssocID="{29526B48-45E3-44F0-A5FF-C521C483BADE}" presName="childText" presStyleLbl="conFgAcc1" presStyleIdx="0" presStyleCnt="9">
        <dgm:presLayoutVars>
          <dgm:bulletEnabled val="1"/>
        </dgm:presLayoutVars>
      </dgm:prSet>
      <dgm:spPr/>
    </dgm:pt>
    <dgm:pt modelId="{5C6E66C9-ED83-4C08-9231-B2DEBD463B0E}" type="pres">
      <dgm:prSet presAssocID="{75D05E81-EE39-4BF2-BBE9-46E3D4CC3351}" presName="spaceBetweenRectangles" presStyleCnt="0"/>
      <dgm:spPr/>
    </dgm:pt>
    <dgm:pt modelId="{0A231EFE-F2DE-4DE2-80EA-C85E1FD51228}" type="pres">
      <dgm:prSet presAssocID="{578DC47A-B565-4528-979D-A5B6A91994A0}" presName="parentLin" presStyleCnt="0"/>
      <dgm:spPr/>
    </dgm:pt>
    <dgm:pt modelId="{C544493A-EFDB-498B-B8CF-CF87D5C0F306}" type="pres">
      <dgm:prSet presAssocID="{578DC47A-B565-4528-979D-A5B6A91994A0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504741BB-4C31-4640-9C62-F760BBAC7CBB}" type="pres">
      <dgm:prSet presAssocID="{578DC47A-B565-4528-979D-A5B6A91994A0}" presName="parentText" presStyleLbl="node1" presStyleIdx="1" presStyleCnt="9" custScaleX="142857" custScaleY="1640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F526-FC18-432A-8FFC-A61080C8C77B}" type="pres">
      <dgm:prSet presAssocID="{578DC47A-B565-4528-979D-A5B6A91994A0}" presName="negativeSpace" presStyleCnt="0"/>
      <dgm:spPr/>
    </dgm:pt>
    <dgm:pt modelId="{4F36CB1A-C728-485B-AB59-1F63BA9272FA}" type="pres">
      <dgm:prSet presAssocID="{578DC47A-B565-4528-979D-A5B6A91994A0}" presName="childText" presStyleLbl="conFgAcc1" presStyleIdx="1" presStyleCnt="9">
        <dgm:presLayoutVars>
          <dgm:bulletEnabled val="1"/>
        </dgm:presLayoutVars>
      </dgm:prSet>
      <dgm:spPr/>
    </dgm:pt>
    <dgm:pt modelId="{7729DBF8-ED82-41CA-AED1-CD9658940D99}" type="pres">
      <dgm:prSet presAssocID="{C91105C0-E765-4B84-8D1F-04EF69BC1019}" presName="spaceBetweenRectangles" presStyleCnt="0"/>
      <dgm:spPr/>
    </dgm:pt>
    <dgm:pt modelId="{26D1E32A-FEE0-4027-8DE1-396A34268618}" type="pres">
      <dgm:prSet presAssocID="{AA8FDB8B-AF6E-4C1C-B26E-B02F526959B8}" presName="parentLin" presStyleCnt="0"/>
      <dgm:spPr/>
    </dgm:pt>
    <dgm:pt modelId="{D7C7F6E0-DCD6-4B69-B5C4-D86AD347F3C8}" type="pres">
      <dgm:prSet presAssocID="{AA8FDB8B-AF6E-4C1C-B26E-B02F526959B8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4F31D8DF-21A4-4B6F-A1C5-5812D6BF7EB0}" type="pres">
      <dgm:prSet presAssocID="{AA8FDB8B-AF6E-4C1C-B26E-B02F526959B8}" presName="parentText" presStyleLbl="node1" presStyleIdx="2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069FF-EAFC-4C9B-86F3-108ABA0FE158}" type="pres">
      <dgm:prSet presAssocID="{AA8FDB8B-AF6E-4C1C-B26E-B02F526959B8}" presName="negativeSpace" presStyleCnt="0"/>
      <dgm:spPr/>
    </dgm:pt>
    <dgm:pt modelId="{E51D7291-6E85-4E95-8782-7B6127796DA8}" type="pres">
      <dgm:prSet presAssocID="{AA8FDB8B-AF6E-4C1C-B26E-B02F526959B8}" presName="childText" presStyleLbl="conFgAcc1" presStyleIdx="2" presStyleCnt="9">
        <dgm:presLayoutVars>
          <dgm:bulletEnabled val="1"/>
        </dgm:presLayoutVars>
      </dgm:prSet>
      <dgm:spPr/>
    </dgm:pt>
    <dgm:pt modelId="{67D232B9-CD27-4F67-85A8-8107AC8F2EA2}" type="pres">
      <dgm:prSet presAssocID="{099134D3-9083-425E-8BED-BDC7932351ED}" presName="spaceBetweenRectangles" presStyleCnt="0"/>
      <dgm:spPr/>
    </dgm:pt>
    <dgm:pt modelId="{8BE0B009-E67D-493F-A2ED-4353A0C71458}" type="pres">
      <dgm:prSet presAssocID="{14320D2A-D0F7-4DA8-BB5F-20AE778AF639}" presName="parentLin" presStyleCnt="0"/>
      <dgm:spPr/>
    </dgm:pt>
    <dgm:pt modelId="{A9029FDE-F58D-4FDF-A9BE-7CE425A5B5E3}" type="pres">
      <dgm:prSet presAssocID="{14320D2A-D0F7-4DA8-BB5F-20AE778AF639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86121167-114D-49D5-9B92-C20D6076CED5}" type="pres">
      <dgm:prSet presAssocID="{14320D2A-D0F7-4DA8-BB5F-20AE778AF639}" presName="parentText" presStyleLbl="node1" presStyleIdx="3" presStyleCnt="9" custScaleX="141233" custLinFactNeighborX="97727" custLinFactNeighborY="-33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7F8ED-96F3-4870-8BFE-E93439F699C6}" type="pres">
      <dgm:prSet presAssocID="{14320D2A-D0F7-4DA8-BB5F-20AE778AF639}" presName="negativeSpace" presStyleCnt="0"/>
      <dgm:spPr/>
    </dgm:pt>
    <dgm:pt modelId="{9B724FD2-A440-4911-917A-2F894FAAA14F}" type="pres">
      <dgm:prSet presAssocID="{14320D2A-D0F7-4DA8-BB5F-20AE778AF639}" presName="childText" presStyleLbl="conFgAcc1" presStyleIdx="3" presStyleCnt="9">
        <dgm:presLayoutVars>
          <dgm:bulletEnabled val="1"/>
        </dgm:presLayoutVars>
      </dgm:prSet>
      <dgm:spPr/>
    </dgm:pt>
    <dgm:pt modelId="{B1B551C8-A7E5-4CFE-8D79-15490F07E623}" type="pres">
      <dgm:prSet presAssocID="{A6183939-F643-4125-A751-4A3124632CC8}" presName="spaceBetweenRectangles" presStyleCnt="0"/>
      <dgm:spPr/>
    </dgm:pt>
    <dgm:pt modelId="{28F01CB5-AA2A-40AD-8836-1D7F79DBB99C}" type="pres">
      <dgm:prSet presAssocID="{96780398-789D-49B0-9849-30B25C004FB7}" presName="parentLin" presStyleCnt="0"/>
      <dgm:spPr/>
    </dgm:pt>
    <dgm:pt modelId="{B9C2519F-CE6C-4AB7-A72D-884C90B6A281}" type="pres">
      <dgm:prSet presAssocID="{96780398-789D-49B0-9849-30B25C004FB7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0A666194-5567-415D-B121-D0EA6AE82D51}" type="pres">
      <dgm:prSet presAssocID="{96780398-789D-49B0-9849-30B25C004FB7}" presName="parentText" presStyleLbl="node1" presStyleIdx="4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3C80F-C54C-42E0-A11B-CC0EEA101990}" type="pres">
      <dgm:prSet presAssocID="{96780398-789D-49B0-9849-30B25C004FB7}" presName="negativeSpace" presStyleCnt="0"/>
      <dgm:spPr/>
    </dgm:pt>
    <dgm:pt modelId="{930BABF2-4ACF-4C4F-8CFE-077938CCDB15}" type="pres">
      <dgm:prSet presAssocID="{96780398-789D-49B0-9849-30B25C004FB7}" presName="childText" presStyleLbl="conFgAcc1" presStyleIdx="4" presStyleCnt="9">
        <dgm:presLayoutVars>
          <dgm:bulletEnabled val="1"/>
        </dgm:presLayoutVars>
      </dgm:prSet>
      <dgm:spPr/>
    </dgm:pt>
    <dgm:pt modelId="{54C0C98A-6A4A-414E-85AF-14CD92841758}" type="pres">
      <dgm:prSet presAssocID="{5CBCFEFD-67CE-4C0A-A884-171715157304}" presName="spaceBetweenRectangles" presStyleCnt="0"/>
      <dgm:spPr/>
    </dgm:pt>
    <dgm:pt modelId="{EEA8A4C9-EB30-4A01-9382-E56AFA0F7A6C}" type="pres">
      <dgm:prSet presAssocID="{04EFD5F9-89AA-4E03-A3A1-00C3DC396B74}" presName="parentLin" presStyleCnt="0"/>
      <dgm:spPr/>
    </dgm:pt>
    <dgm:pt modelId="{7EE0FA6D-B560-4F3D-A833-0408A114CC7A}" type="pres">
      <dgm:prSet presAssocID="{04EFD5F9-89AA-4E03-A3A1-00C3DC396B74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431AE60C-00EA-4F38-955E-E1337BD7CAC0}" type="pres">
      <dgm:prSet presAssocID="{04EFD5F9-89AA-4E03-A3A1-00C3DC396B74}" presName="parentText" presStyleLbl="node1" presStyleIdx="5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D8963-959D-4222-975E-41E1FFB49FF0}" type="pres">
      <dgm:prSet presAssocID="{04EFD5F9-89AA-4E03-A3A1-00C3DC396B74}" presName="negativeSpace" presStyleCnt="0"/>
      <dgm:spPr/>
    </dgm:pt>
    <dgm:pt modelId="{1AE43C03-516C-485B-B412-1DB774CDEB3C}" type="pres">
      <dgm:prSet presAssocID="{04EFD5F9-89AA-4E03-A3A1-00C3DC396B74}" presName="childText" presStyleLbl="conFgAcc1" presStyleIdx="5" presStyleCnt="9">
        <dgm:presLayoutVars>
          <dgm:bulletEnabled val="1"/>
        </dgm:presLayoutVars>
      </dgm:prSet>
      <dgm:spPr/>
    </dgm:pt>
    <dgm:pt modelId="{A6BC7A70-278B-47E0-88C3-32B1965FF7D7}" type="pres">
      <dgm:prSet presAssocID="{6C2AAB45-44E7-47B2-9D14-43F51FF7498C}" presName="spaceBetweenRectangles" presStyleCnt="0"/>
      <dgm:spPr/>
    </dgm:pt>
    <dgm:pt modelId="{19AB8E57-1A17-456A-8207-24DE6259CF65}" type="pres">
      <dgm:prSet presAssocID="{C1516965-A053-4CCA-B3C0-3B86E0282149}" presName="parentLin" presStyleCnt="0"/>
      <dgm:spPr/>
    </dgm:pt>
    <dgm:pt modelId="{EA08D000-6FD3-4975-9999-7D81A5769935}" type="pres">
      <dgm:prSet presAssocID="{C1516965-A053-4CCA-B3C0-3B86E0282149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44C4A453-ED3B-4AB8-876B-0386F8A9F0A7}" type="pres">
      <dgm:prSet presAssocID="{C1516965-A053-4CCA-B3C0-3B86E0282149}" presName="parentText" presStyleLbl="node1" presStyleIdx="6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D9D3C-6BFC-4781-AD6F-49E2FD453786}" type="pres">
      <dgm:prSet presAssocID="{C1516965-A053-4CCA-B3C0-3B86E0282149}" presName="negativeSpace" presStyleCnt="0"/>
      <dgm:spPr/>
    </dgm:pt>
    <dgm:pt modelId="{BB91202E-8C3C-46BE-B4A4-3CCB55C6928A}" type="pres">
      <dgm:prSet presAssocID="{C1516965-A053-4CCA-B3C0-3B86E0282149}" presName="childText" presStyleLbl="conFgAcc1" presStyleIdx="6" presStyleCnt="9">
        <dgm:presLayoutVars>
          <dgm:bulletEnabled val="1"/>
        </dgm:presLayoutVars>
      </dgm:prSet>
      <dgm:spPr/>
    </dgm:pt>
    <dgm:pt modelId="{F0A836CE-4F98-42A4-B5B6-5E3F951DD2BE}" type="pres">
      <dgm:prSet presAssocID="{5FF74C35-1B9C-47C5-8054-5EEF459102EB}" presName="spaceBetweenRectangles" presStyleCnt="0"/>
      <dgm:spPr/>
    </dgm:pt>
    <dgm:pt modelId="{B699F20D-CC85-4982-97D0-ABAF091554BD}" type="pres">
      <dgm:prSet presAssocID="{B0EF6DC9-F97C-45DD-90BC-7A202352308F}" presName="parentLin" presStyleCnt="0"/>
      <dgm:spPr/>
    </dgm:pt>
    <dgm:pt modelId="{ABBF1B06-349C-4E30-8FB4-BBF19C40CD6A}" type="pres">
      <dgm:prSet presAssocID="{B0EF6DC9-F97C-45DD-90BC-7A202352308F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0AAC1469-6976-450A-A250-1EF409544A8E}" type="pres">
      <dgm:prSet presAssocID="{B0EF6DC9-F97C-45DD-90BC-7A202352308F}" presName="parentText" presStyleLbl="node1" presStyleIdx="7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D75D3-99AF-4AB2-BDCA-31ADA9F26D00}" type="pres">
      <dgm:prSet presAssocID="{B0EF6DC9-F97C-45DD-90BC-7A202352308F}" presName="negativeSpace" presStyleCnt="0"/>
      <dgm:spPr/>
    </dgm:pt>
    <dgm:pt modelId="{4B8A58FE-CD38-4E2F-8ED3-CE59AD3BBD32}" type="pres">
      <dgm:prSet presAssocID="{B0EF6DC9-F97C-45DD-90BC-7A202352308F}" presName="childText" presStyleLbl="conFgAcc1" presStyleIdx="7" presStyleCnt="9">
        <dgm:presLayoutVars>
          <dgm:bulletEnabled val="1"/>
        </dgm:presLayoutVars>
      </dgm:prSet>
      <dgm:spPr/>
    </dgm:pt>
    <dgm:pt modelId="{4ED74EA9-BCCE-4A20-875F-7B702D4B4BBA}" type="pres">
      <dgm:prSet presAssocID="{78066957-DBD5-4200-BC73-F9DC0F3C3A41}" presName="spaceBetweenRectangles" presStyleCnt="0"/>
      <dgm:spPr/>
    </dgm:pt>
    <dgm:pt modelId="{3072EE98-0D11-4B89-BE26-A63EDC80DBBB}" type="pres">
      <dgm:prSet presAssocID="{83757CFD-C75C-4192-9850-834BFE300F17}" presName="parentLin" presStyleCnt="0"/>
      <dgm:spPr/>
    </dgm:pt>
    <dgm:pt modelId="{7EFCBDD0-10BF-4C5D-8715-6C97727A0C26}" type="pres">
      <dgm:prSet presAssocID="{83757CFD-C75C-4192-9850-834BFE300F17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F8C33687-9A90-4BA9-87C2-EA8C80AAFDEC}" type="pres">
      <dgm:prSet presAssocID="{83757CFD-C75C-4192-9850-834BFE300F17}" presName="parentText" presStyleLbl="node1" presStyleIdx="8" presStyleCnt="9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DABBE-CA7D-43DF-8349-3A7872A01CBD}" type="pres">
      <dgm:prSet presAssocID="{83757CFD-C75C-4192-9850-834BFE300F17}" presName="negativeSpace" presStyleCnt="0"/>
      <dgm:spPr/>
    </dgm:pt>
    <dgm:pt modelId="{88237965-0563-44FA-8DFC-6B8A5497E26E}" type="pres">
      <dgm:prSet presAssocID="{83757CFD-C75C-4192-9850-834BFE300F17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E35AB921-0366-46A9-A547-AA932A9E33B9}" srcId="{30176802-646F-46C1-913F-868FCA7156DC}" destId="{83757CFD-C75C-4192-9850-834BFE300F17}" srcOrd="8" destOrd="0" parTransId="{1C44D553-B751-4AFD-8086-CB6A44A2B92B}" sibTransId="{8B602B58-DD15-4988-B974-F4FFF284F1FC}"/>
    <dgm:cxn modelId="{3FBD34CA-4D16-4EFC-8445-01A561A5D3E7}" srcId="{30176802-646F-46C1-913F-868FCA7156DC}" destId="{C1516965-A053-4CCA-B3C0-3B86E0282149}" srcOrd="6" destOrd="0" parTransId="{664F321E-0276-4226-9663-75ADC64FD1E7}" sibTransId="{5FF74C35-1B9C-47C5-8054-5EEF459102EB}"/>
    <dgm:cxn modelId="{793D704D-E2D2-4CF1-A05F-C3CEFCB54143}" srcId="{30176802-646F-46C1-913F-868FCA7156DC}" destId="{AA8FDB8B-AF6E-4C1C-B26E-B02F526959B8}" srcOrd="2" destOrd="0" parTransId="{B6C89128-E4E7-46E7-A4D3-723D01C265E6}" sibTransId="{099134D3-9083-425E-8BED-BDC7932351ED}"/>
    <dgm:cxn modelId="{C0361B93-FAC0-4026-B43F-05C6ED0DC6E5}" type="presOf" srcId="{83757CFD-C75C-4192-9850-834BFE300F17}" destId="{F8C33687-9A90-4BA9-87C2-EA8C80AAFDEC}" srcOrd="1" destOrd="0" presId="urn:microsoft.com/office/officeart/2005/8/layout/list1"/>
    <dgm:cxn modelId="{7FB638A2-85C3-4234-8D9F-87A5A68CB16B}" type="presOf" srcId="{AA8FDB8B-AF6E-4C1C-B26E-B02F526959B8}" destId="{D7C7F6E0-DCD6-4B69-B5C4-D86AD347F3C8}" srcOrd="0" destOrd="0" presId="urn:microsoft.com/office/officeart/2005/8/layout/list1"/>
    <dgm:cxn modelId="{3EC137F5-666F-42CC-BAB4-C7B454FBE451}" type="presOf" srcId="{C1516965-A053-4CCA-B3C0-3B86E0282149}" destId="{EA08D000-6FD3-4975-9999-7D81A5769935}" srcOrd="0" destOrd="0" presId="urn:microsoft.com/office/officeart/2005/8/layout/list1"/>
    <dgm:cxn modelId="{2207F9E3-37C0-4155-B2B5-5C8F6A689931}" srcId="{30176802-646F-46C1-913F-868FCA7156DC}" destId="{04EFD5F9-89AA-4E03-A3A1-00C3DC396B74}" srcOrd="5" destOrd="0" parTransId="{BFE53226-CA8C-4732-B888-456DF0812E9C}" sibTransId="{6C2AAB45-44E7-47B2-9D14-43F51FF7498C}"/>
    <dgm:cxn modelId="{58034537-865E-4DAB-9E0E-2D2D950B44AA}" type="presOf" srcId="{96780398-789D-49B0-9849-30B25C004FB7}" destId="{0A666194-5567-415D-B121-D0EA6AE82D51}" srcOrd="1" destOrd="0" presId="urn:microsoft.com/office/officeart/2005/8/layout/list1"/>
    <dgm:cxn modelId="{3DCC2462-8653-4FED-9C91-A79027A7D4CF}" type="presOf" srcId="{30176802-646F-46C1-913F-868FCA7156DC}" destId="{EEB54126-07BD-42AC-97AD-54629232C80A}" srcOrd="0" destOrd="0" presId="urn:microsoft.com/office/officeart/2005/8/layout/list1"/>
    <dgm:cxn modelId="{D2130912-F90B-4C8D-8D77-586D3AE1FEB3}" type="presOf" srcId="{14320D2A-D0F7-4DA8-BB5F-20AE778AF639}" destId="{A9029FDE-F58D-4FDF-A9BE-7CE425A5B5E3}" srcOrd="0" destOrd="0" presId="urn:microsoft.com/office/officeart/2005/8/layout/list1"/>
    <dgm:cxn modelId="{5E93B794-8E83-4895-BBE2-8BC00E6E9261}" type="presOf" srcId="{14320D2A-D0F7-4DA8-BB5F-20AE778AF639}" destId="{86121167-114D-49D5-9B92-C20D6076CED5}" srcOrd="1" destOrd="0" presId="urn:microsoft.com/office/officeart/2005/8/layout/list1"/>
    <dgm:cxn modelId="{7AE248DC-5AAF-4252-98DE-9291A4DDE4F8}" type="presOf" srcId="{29526B48-45E3-44F0-A5FF-C521C483BADE}" destId="{582A08C9-8121-402A-B27E-A588D3B6FC3C}" srcOrd="0" destOrd="0" presId="urn:microsoft.com/office/officeart/2005/8/layout/list1"/>
    <dgm:cxn modelId="{F16B7BD3-0ED5-418D-B811-F2AD702B50F7}" srcId="{30176802-646F-46C1-913F-868FCA7156DC}" destId="{96780398-789D-49B0-9849-30B25C004FB7}" srcOrd="4" destOrd="0" parTransId="{C2545718-5DBE-4F20-921A-E7358C6519CD}" sibTransId="{5CBCFEFD-67CE-4C0A-A884-171715157304}"/>
    <dgm:cxn modelId="{821F2B68-9859-4FB5-BBCF-A80EC0A92C96}" type="presOf" srcId="{B0EF6DC9-F97C-45DD-90BC-7A202352308F}" destId="{ABBF1B06-349C-4E30-8FB4-BBF19C40CD6A}" srcOrd="0" destOrd="0" presId="urn:microsoft.com/office/officeart/2005/8/layout/list1"/>
    <dgm:cxn modelId="{0EA38159-FE4E-4B2C-8686-02DE182592EA}" type="presOf" srcId="{578DC47A-B565-4528-979D-A5B6A91994A0}" destId="{504741BB-4C31-4640-9C62-F760BBAC7CBB}" srcOrd="1" destOrd="0" presId="urn:microsoft.com/office/officeart/2005/8/layout/list1"/>
    <dgm:cxn modelId="{785C5E3A-A000-45FD-9F27-48B6905940F7}" type="presOf" srcId="{04EFD5F9-89AA-4E03-A3A1-00C3DC396B74}" destId="{431AE60C-00EA-4F38-955E-E1337BD7CAC0}" srcOrd="1" destOrd="0" presId="urn:microsoft.com/office/officeart/2005/8/layout/list1"/>
    <dgm:cxn modelId="{1483C3E2-93F8-4082-A007-9EAAFEA96EE4}" type="presOf" srcId="{96780398-789D-49B0-9849-30B25C004FB7}" destId="{B9C2519F-CE6C-4AB7-A72D-884C90B6A281}" srcOrd="0" destOrd="0" presId="urn:microsoft.com/office/officeart/2005/8/layout/list1"/>
    <dgm:cxn modelId="{C84DE1A8-09AA-4CCB-B13A-FAE0AB57F13C}" type="presOf" srcId="{04EFD5F9-89AA-4E03-A3A1-00C3DC396B74}" destId="{7EE0FA6D-B560-4F3D-A833-0408A114CC7A}" srcOrd="0" destOrd="0" presId="urn:microsoft.com/office/officeart/2005/8/layout/list1"/>
    <dgm:cxn modelId="{A55D5364-A423-4849-9C7B-4F43BB18B354}" srcId="{30176802-646F-46C1-913F-868FCA7156DC}" destId="{578DC47A-B565-4528-979D-A5B6A91994A0}" srcOrd="1" destOrd="0" parTransId="{27DA2234-75F5-4B2A-B0CA-6CCE5B0DA9F2}" sibTransId="{C91105C0-E765-4B84-8D1F-04EF69BC1019}"/>
    <dgm:cxn modelId="{A7135451-EC50-4222-BC90-1D151A6F59A8}" type="presOf" srcId="{B0EF6DC9-F97C-45DD-90BC-7A202352308F}" destId="{0AAC1469-6976-450A-A250-1EF409544A8E}" srcOrd="1" destOrd="0" presId="urn:microsoft.com/office/officeart/2005/8/layout/list1"/>
    <dgm:cxn modelId="{66580FDA-F97B-4B67-9A74-526D3B5BC40C}" srcId="{30176802-646F-46C1-913F-868FCA7156DC}" destId="{B0EF6DC9-F97C-45DD-90BC-7A202352308F}" srcOrd="7" destOrd="0" parTransId="{386FD27B-7376-4B40-99A1-835CA5DB8100}" sibTransId="{78066957-DBD5-4200-BC73-F9DC0F3C3A41}"/>
    <dgm:cxn modelId="{B09C16D0-90D7-458E-8187-AE1C018D9BE0}" srcId="{30176802-646F-46C1-913F-868FCA7156DC}" destId="{14320D2A-D0F7-4DA8-BB5F-20AE778AF639}" srcOrd="3" destOrd="0" parTransId="{BB0A3A3F-7ECA-4E25-8067-CFF5CB3B186A}" sibTransId="{A6183939-F643-4125-A751-4A3124632CC8}"/>
    <dgm:cxn modelId="{F14B7CA9-A001-497F-AE62-90618093052E}" type="presOf" srcId="{C1516965-A053-4CCA-B3C0-3B86E0282149}" destId="{44C4A453-ED3B-4AB8-876B-0386F8A9F0A7}" srcOrd="1" destOrd="0" presId="urn:microsoft.com/office/officeart/2005/8/layout/list1"/>
    <dgm:cxn modelId="{9E62B8D4-A082-412F-B170-F507013613F7}" type="presOf" srcId="{578DC47A-B565-4528-979D-A5B6A91994A0}" destId="{C544493A-EFDB-498B-B8CF-CF87D5C0F306}" srcOrd="0" destOrd="0" presId="urn:microsoft.com/office/officeart/2005/8/layout/list1"/>
    <dgm:cxn modelId="{082AFBAC-B8C6-48C3-8A04-01E8B1E6B61C}" type="presOf" srcId="{29526B48-45E3-44F0-A5FF-C521C483BADE}" destId="{21F3A066-CBE3-4D85-AF2D-0761379C39F7}" srcOrd="1" destOrd="0" presId="urn:microsoft.com/office/officeart/2005/8/layout/list1"/>
    <dgm:cxn modelId="{E6FA69A7-F2EA-4C50-B7F2-C7968CF018C5}" type="presOf" srcId="{83757CFD-C75C-4192-9850-834BFE300F17}" destId="{7EFCBDD0-10BF-4C5D-8715-6C97727A0C26}" srcOrd="0" destOrd="0" presId="urn:microsoft.com/office/officeart/2005/8/layout/list1"/>
    <dgm:cxn modelId="{01B917A1-153E-4A6C-8A6C-950B6257AE1C}" srcId="{30176802-646F-46C1-913F-868FCA7156DC}" destId="{29526B48-45E3-44F0-A5FF-C521C483BADE}" srcOrd="0" destOrd="0" parTransId="{76E7DD1C-CAF8-416A-BCE7-9E48F9094FA0}" sibTransId="{75D05E81-EE39-4BF2-BBE9-46E3D4CC3351}"/>
    <dgm:cxn modelId="{08F22AA8-B2DB-4804-BDB0-FEC36335DC1E}" type="presOf" srcId="{AA8FDB8B-AF6E-4C1C-B26E-B02F526959B8}" destId="{4F31D8DF-21A4-4B6F-A1C5-5812D6BF7EB0}" srcOrd="1" destOrd="0" presId="urn:microsoft.com/office/officeart/2005/8/layout/list1"/>
    <dgm:cxn modelId="{E4812492-ABE8-4968-BB13-07AA76994E5C}" type="presParOf" srcId="{EEB54126-07BD-42AC-97AD-54629232C80A}" destId="{C1535AC8-66A7-4ACF-A025-D5936533F67B}" srcOrd="0" destOrd="0" presId="urn:microsoft.com/office/officeart/2005/8/layout/list1"/>
    <dgm:cxn modelId="{982A5E17-86CD-4498-A095-FC8E13DFE287}" type="presParOf" srcId="{C1535AC8-66A7-4ACF-A025-D5936533F67B}" destId="{582A08C9-8121-402A-B27E-A588D3B6FC3C}" srcOrd="0" destOrd="0" presId="urn:microsoft.com/office/officeart/2005/8/layout/list1"/>
    <dgm:cxn modelId="{D7F188C1-5E27-49B4-ACEE-4511A5D0B83F}" type="presParOf" srcId="{C1535AC8-66A7-4ACF-A025-D5936533F67B}" destId="{21F3A066-CBE3-4D85-AF2D-0761379C39F7}" srcOrd="1" destOrd="0" presId="urn:microsoft.com/office/officeart/2005/8/layout/list1"/>
    <dgm:cxn modelId="{13B37AAD-D5E4-4E5F-A175-B3BA33C268AE}" type="presParOf" srcId="{EEB54126-07BD-42AC-97AD-54629232C80A}" destId="{79EC0BE3-004C-4DA2-888D-ECC60C47A212}" srcOrd="1" destOrd="0" presId="urn:microsoft.com/office/officeart/2005/8/layout/list1"/>
    <dgm:cxn modelId="{42894A1B-40EA-4C2C-B9BD-F87582985B69}" type="presParOf" srcId="{EEB54126-07BD-42AC-97AD-54629232C80A}" destId="{FB4D2E3C-4783-42E7-B3B7-121F60FFCE79}" srcOrd="2" destOrd="0" presId="urn:microsoft.com/office/officeart/2005/8/layout/list1"/>
    <dgm:cxn modelId="{F8F43575-A86D-42A8-8367-07E581ACDB98}" type="presParOf" srcId="{EEB54126-07BD-42AC-97AD-54629232C80A}" destId="{5C6E66C9-ED83-4C08-9231-B2DEBD463B0E}" srcOrd="3" destOrd="0" presId="urn:microsoft.com/office/officeart/2005/8/layout/list1"/>
    <dgm:cxn modelId="{94A65912-4314-4694-A142-5DE55D5A00F5}" type="presParOf" srcId="{EEB54126-07BD-42AC-97AD-54629232C80A}" destId="{0A231EFE-F2DE-4DE2-80EA-C85E1FD51228}" srcOrd="4" destOrd="0" presId="urn:microsoft.com/office/officeart/2005/8/layout/list1"/>
    <dgm:cxn modelId="{EB5D04B8-6D2E-4616-847C-20446CE90478}" type="presParOf" srcId="{0A231EFE-F2DE-4DE2-80EA-C85E1FD51228}" destId="{C544493A-EFDB-498B-B8CF-CF87D5C0F306}" srcOrd="0" destOrd="0" presId="urn:microsoft.com/office/officeart/2005/8/layout/list1"/>
    <dgm:cxn modelId="{5472AC83-0431-4D22-9534-87D9406DCA9D}" type="presParOf" srcId="{0A231EFE-F2DE-4DE2-80EA-C85E1FD51228}" destId="{504741BB-4C31-4640-9C62-F760BBAC7CBB}" srcOrd="1" destOrd="0" presId="urn:microsoft.com/office/officeart/2005/8/layout/list1"/>
    <dgm:cxn modelId="{AC738DA0-F8ED-4C5D-9020-F85A6E289216}" type="presParOf" srcId="{EEB54126-07BD-42AC-97AD-54629232C80A}" destId="{7973F526-FC18-432A-8FFC-A61080C8C77B}" srcOrd="5" destOrd="0" presId="urn:microsoft.com/office/officeart/2005/8/layout/list1"/>
    <dgm:cxn modelId="{33CC00F5-19A6-4E29-92F9-29A99109E0B4}" type="presParOf" srcId="{EEB54126-07BD-42AC-97AD-54629232C80A}" destId="{4F36CB1A-C728-485B-AB59-1F63BA9272FA}" srcOrd="6" destOrd="0" presId="urn:microsoft.com/office/officeart/2005/8/layout/list1"/>
    <dgm:cxn modelId="{1985A36D-746B-4AF9-A10F-FE49679E4F2A}" type="presParOf" srcId="{EEB54126-07BD-42AC-97AD-54629232C80A}" destId="{7729DBF8-ED82-41CA-AED1-CD9658940D99}" srcOrd="7" destOrd="0" presId="urn:microsoft.com/office/officeart/2005/8/layout/list1"/>
    <dgm:cxn modelId="{9F760C03-0FE6-4724-9D74-46B8C4A54EC6}" type="presParOf" srcId="{EEB54126-07BD-42AC-97AD-54629232C80A}" destId="{26D1E32A-FEE0-4027-8DE1-396A34268618}" srcOrd="8" destOrd="0" presId="urn:microsoft.com/office/officeart/2005/8/layout/list1"/>
    <dgm:cxn modelId="{DCCC21B5-9305-4BD1-9A8B-B9A2F1FE476A}" type="presParOf" srcId="{26D1E32A-FEE0-4027-8DE1-396A34268618}" destId="{D7C7F6E0-DCD6-4B69-B5C4-D86AD347F3C8}" srcOrd="0" destOrd="0" presId="urn:microsoft.com/office/officeart/2005/8/layout/list1"/>
    <dgm:cxn modelId="{73FAF9D6-4885-4126-AA18-82EDA6065B91}" type="presParOf" srcId="{26D1E32A-FEE0-4027-8DE1-396A34268618}" destId="{4F31D8DF-21A4-4B6F-A1C5-5812D6BF7EB0}" srcOrd="1" destOrd="0" presId="urn:microsoft.com/office/officeart/2005/8/layout/list1"/>
    <dgm:cxn modelId="{0FA81F46-423D-4A8F-9075-56FBCB05B467}" type="presParOf" srcId="{EEB54126-07BD-42AC-97AD-54629232C80A}" destId="{6E3069FF-EAFC-4C9B-86F3-108ABA0FE158}" srcOrd="9" destOrd="0" presId="urn:microsoft.com/office/officeart/2005/8/layout/list1"/>
    <dgm:cxn modelId="{E62CD823-1EF8-47FB-9362-4A1B5D16F995}" type="presParOf" srcId="{EEB54126-07BD-42AC-97AD-54629232C80A}" destId="{E51D7291-6E85-4E95-8782-7B6127796DA8}" srcOrd="10" destOrd="0" presId="urn:microsoft.com/office/officeart/2005/8/layout/list1"/>
    <dgm:cxn modelId="{F5704E59-9D33-40B8-83BC-DDC55261BB02}" type="presParOf" srcId="{EEB54126-07BD-42AC-97AD-54629232C80A}" destId="{67D232B9-CD27-4F67-85A8-8107AC8F2EA2}" srcOrd="11" destOrd="0" presId="urn:microsoft.com/office/officeart/2005/8/layout/list1"/>
    <dgm:cxn modelId="{B7110828-8B98-4F05-9D18-1DB73FFA1C94}" type="presParOf" srcId="{EEB54126-07BD-42AC-97AD-54629232C80A}" destId="{8BE0B009-E67D-493F-A2ED-4353A0C71458}" srcOrd="12" destOrd="0" presId="urn:microsoft.com/office/officeart/2005/8/layout/list1"/>
    <dgm:cxn modelId="{BC81C469-38AB-4A57-BC7C-D1C333C64505}" type="presParOf" srcId="{8BE0B009-E67D-493F-A2ED-4353A0C71458}" destId="{A9029FDE-F58D-4FDF-A9BE-7CE425A5B5E3}" srcOrd="0" destOrd="0" presId="urn:microsoft.com/office/officeart/2005/8/layout/list1"/>
    <dgm:cxn modelId="{8D1B9456-A8D2-4BB0-94B0-92CD526979F7}" type="presParOf" srcId="{8BE0B009-E67D-493F-A2ED-4353A0C71458}" destId="{86121167-114D-49D5-9B92-C20D6076CED5}" srcOrd="1" destOrd="0" presId="urn:microsoft.com/office/officeart/2005/8/layout/list1"/>
    <dgm:cxn modelId="{F9C5DCF6-2410-49C2-A3C4-0344AD94F946}" type="presParOf" srcId="{EEB54126-07BD-42AC-97AD-54629232C80A}" destId="{23A7F8ED-96F3-4870-8BFE-E93439F699C6}" srcOrd="13" destOrd="0" presId="urn:microsoft.com/office/officeart/2005/8/layout/list1"/>
    <dgm:cxn modelId="{BEFE4D11-3F95-4FF9-9024-63AC531793C7}" type="presParOf" srcId="{EEB54126-07BD-42AC-97AD-54629232C80A}" destId="{9B724FD2-A440-4911-917A-2F894FAAA14F}" srcOrd="14" destOrd="0" presId="urn:microsoft.com/office/officeart/2005/8/layout/list1"/>
    <dgm:cxn modelId="{2E2A5F73-0E15-449C-B06C-8200D62D69FE}" type="presParOf" srcId="{EEB54126-07BD-42AC-97AD-54629232C80A}" destId="{B1B551C8-A7E5-4CFE-8D79-15490F07E623}" srcOrd="15" destOrd="0" presId="urn:microsoft.com/office/officeart/2005/8/layout/list1"/>
    <dgm:cxn modelId="{8663CFEA-F5EF-40B9-98E1-EEADCCB68E21}" type="presParOf" srcId="{EEB54126-07BD-42AC-97AD-54629232C80A}" destId="{28F01CB5-AA2A-40AD-8836-1D7F79DBB99C}" srcOrd="16" destOrd="0" presId="urn:microsoft.com/office/officeart/2005/8/layout/list1"/>
    <dgm:cxn modelId="{DB8544CD-AA4D-4FE8-A8C4-400DC8285228}" type="presParOf" srcId="{28F01CB5-AA2A-40AD-8836-1D7F79DBB99C}" destId="{B9C2519F-CE6C-4AB7-A72D-884C90B6A281}" srcOrd="0" destOrd="0" presId="urn:microsoft.com/office/officeart/2005/8/layout/list1"/>
    <dgm:cxn modelId="{46895401-96DE-4FB5-B3F1-57665C354AB4}" type="presParOf" srcId="{28F01CB5-AA2A-40AD-8836-1D7F79DBB99C}" destId="{0A666194-5567-415D-B121-D0EA6AE82D51}" srcOrd="1" destOrd="0" presId="urn:microsoft.com/office/officeart/2005/8/layout/list1"/>
    <dgm:cxn modelId="{56423436-77D9-47A8-85D2-E018A5CA379E}" type="presParOf" srcId="{EEB54126-07BD-42AC-97AD-54629232C80A}" destId="{8253C80F-C54C-42E0-A11B-CC0EEA101990}" srcOrd="17" destOrd="0" presId="urn:microsoft.com/office/officeart/2005/8/layout/list1"/>
    <dgm:cxn modelId="{F69FEF2A-E377-491A-B443-FBC75A3F0A30}" type="presParOf" srcId="{EEB54126-07BD-42AC-97AD-54629232C80A}" destId="{930BABF2-4ACF-4C4F-8CFE-077938CCDB15}" srcOrd="18" destOrd="0" presId="urn:microsoft.com/office/officeart/2005/8/layout/list1"/>
    <dgm:cxn modelId="{80FFB5A4-D840-4DAA-93EE-D67B84FB9B2A}" type="presParOf" srcId="{EEB54126-07BD-42AC-97AD-54629232C80A}" destId="{54C0C98A-6A4A-414E-85AF-14CD92841758}" srcOrd="19" destOrd="0" presId="urn:microsoft.com/office/officeart/2005/8/layout/list1"/>
    <dgm:cxn modelId="{5D216B8C-A883-43DD-8161-B5BBC7FA29E0}" type="presParOf" srcId="{EEB54126-07BD-42AC-97AD-54629232C80A}" destId="{EEA8A4C9-EB30-4A01-9382-E56AFA0F7A6C}" srcOrd="20" destOrd="0" presId="urn:microsoft.com/office/officeart/2005/8/layout/list1"/>
    <dgm:cxn modelId="{9949DE1D-C821-40D2-A6A9-8BB6B31B98DA}" type="presParOf" srcId="{EEA8A4C9-EB30-4A01-9382-E56AFA0F7A6C}" destId="{7EE0FA6D-B560-4F3D-A833-0408A114CC7A}" srcOrd="0" destOrd="0" presId="urn:microsoft.com/office/officeart/2005/8/layout/list1"/>
    <dgm:cxn modelId="{44287BF5-1288-4763-9A07-7F96483BD8B8}" type="presParOf" srcId="{EEA8A4C9-EB30-4A01-9382-E56AFA0F7A6C}" destId="{431AE60C-00EA-4F38-955E-E1337BD7CAC0}" srcOrd="1" destOrd="0" presId="urn:microsoft.com/office/officeart/2005/8/layout/list1"/>
    <dgm:cxn modelId="{291A8669-6138-489C-8368-F065AD87CF20}" type="presParOf" srcId="{EEB54126-07BD-42AC-97AD-54629232C80A}" destId="{BD9D8963-959D-4222-975E-41E1FFB49FF0}" srcOrd="21" destOrd="0" presId="urn:microsoft.com/office/officeart/2005/8/layout/list1"/>
    <dgm:cxn modelId="{F6BF8371-E362-499C-A51C-FA79D781D987}" type="presParOf" srcId="{EEB54126-07BD-42AC-97AD-54629232C80A}" destId="{1AE43C03-516C-485B-B412-1DB774CDEB3C}" srcOrd="22" destOrd="0" presId="urn:microsoft.com/office/officeart/2005/8/layout/list1"/>
    <dgm:cxn modelId="{032F8519-074F-4CAC-B44C-8CDD29BAE5E9}" type="presParOf" srcId="{EEB54126-07BD-42AC-97AD-54629232C80A}" destId="{A6BC7A70-278B-47E0-88C3-32B1965FF7D7}" srcOrd="23" destOrd="0" presId="urn:microsoft.com/office/officeart/2005/8/layout/list1"/>
    <dgm:cxn modelId="{7ED53FC0-21B9-4C51-8C26-748BEF90F91C}" type="presParOf" srcId="{EEB54126-07BD-42AC-97AD-54629232C80A}" destId="{19AB8E57-1A17-456A-8207-24DE6259CF65}" srcOrd="24" destOrd="0" presId="urn:microsoft.com/office/officeart/2005/8/layout/list1"/>
    <dgm:cxn modelId="{FD49808B-FE02-41A6-BF32-D3AE3A91E2D3}" type="presParOf" srcId="{19AB8E57-1A17-456A-8207-24DE6259CF65}" destId="{EA08D000-6FD3-4975-9999-7D81A5769935}" srcOrd="0" destOrd="0" presId="urn:microsoft.com/office/officeart/2005/8/layout/list1"/>
    <dgm:cxn modelId="{FA2BEA26-8370-4279-9712-ADF0B6E41330}" type="presParOf" srcId="{19AB8E57-1A17-456A-8207-24DE6259CF65}" destId="{44C4A453-ED3B-4AB8-876B-0386F8A9F0A7}" srcOrd="1" destOrd="0" presId="urn:microsoft.com/office/officeart/2005/8/layout/list1"/>
    <dgm:cxn modelId="{D9D9741A-8934-4E6D-8A7B-5979ECEB61DF}" type="presParOf" srcId="{EEB54126-07BD-42AC-97AD-54629232C80A}" destId="{E5ED9D3C-6BFC-4781-AD6F-49E2FD453786}" srcOrd="25" destOrd="0" presId="urn:microsoft.com/office/officeart/2005/8/layout/list1"/>
    <dgm:cxn modelId="{5F5B0FD3-9667-4189-8AF7-197F3133CCB1}" type="presParOf" srcId="{EEB54126-07BD-42AC-97AD-54629232C80A}" destId="{BB91202E-8C3C-46BE-B4A4-3CCB55C6928A}" srcOrd="26" destOrd="0" presId="urn:microsoft.com/office/officeart/2005/8/layout/list1"/>
    <dgm:cxn modelId="{D59AC227-29ED-4898-BFEC-BEC63D74E412}" type="presParOf" srcId="{EEB54126-07BD-42AC-97AD-54629232C80A}" destId="{F0A836CE-4F98-42A4-B5B6-5E3F951DD2BE}" srcOrd="27" destOrd="0" presId="urn:microsoft.com/office/officeart/2005/8/layout/list1"/>
    <dgm:cxn modelId="{2E239F46-D672-44EC-BDE4-91DD61220FC1}" type="presParOf" srcId="{EEB54126-07BD-42AC-97AD-54629232C80A}" destId="{B699F20D-CC85-4982-97D0-ABAF091554BD}" srcOrd="28" destOrd="0" presId="urn:microsoft.com/office/officeart/2005/8/layout/list1"/>
    <dgm:cxn modelId="{4B97C133-A22F-4AB0-A9A0-8FF2EB1D0581}" type="presParOf" srcId="{B699F20D-CC85-4982-97D0-ABAF091554BD}" destId="{ABBF1B06-349C-4E30-8FB4-BBF19C40CD6A}" srcOrd="0" destOrd="0" presId="urn:microsoft.com/office/officeart/2005/8/layout/list1"/>
    <dgm:cxn modelId="{90CE60C3-3651-4079-BD68-D79A50416FCA}" type="presParOf" srcId="{B699F20D-CC85-4982-97D0-ABAF091554BD}" destId="{0AAC1469-6976-450A-A250-1EF409544A8E}" srcOrd="1" destOrd="0" presId="urn:microsoft.com/office/officeart/2005/8/layout/list1"/>
    <dgm:cxn modelId="{C7EE55BA-0874-4573-BE8A-2DA8FD728CE7}" type="presParOf" srcId="{EEB54126-07BD-42AC-97AD-54629232C80A}" destId="{F10D75D3-99AF-4AB2-BDCA-31ADA9F26D00}" srcOrd="29" destOrd="0" presId="urn:microsoft.com/office/officeart/2005/8/layout/list1"/>
    <dgm:cxn modelId="{53136C0B-4A1D-43B2-B4B7-5AA1EA17615E}" type="presParOf" srcId="{EEB54126-07BD-42AC-97AD-54629232C80A}" destId="{4B8A58FE-CD38-4E2F-8ED3-CE59AD3BBD32}" srcOrd="30" destOrd="0" presId="urn:microsoft.com/office/officeart/2005/8/layout/list1"/>
    <dgm:cxn modelId="{C97DDC52-96B2-4A99-B79F-28AEA4A93CF2}" type="presParOf" srcId="{EEB54126-07BD-42AC-97AD-54629232C80A}" destId="{4ED74EA9-BCCE-4A20-875F-7B702D4B4BBA}" srcOrd="31" destOrd="0" presId="urn:microsoft.com/office/officeart/2005/8/layout/list1"/>
    <dgm:cxn modelId="{EA79AD34-3A3E-424B-AAC4-221A607BBF9A}" type="presParOf" srcId="{EEB54126-07BD-42AC-97AD-54629232C80A}" destId="{3072EE98-0D11-4B89-BE26-A63EDC80DBBB}" srcOrd="32" destOrd="0" presId="urn:microsoft.com/office/officeart/2005/8/layout/list1"/>
    <dgm:cxn modelId="{225062AE-6FAE-4263-AE00-CAE6D4630364}" type="presParOf" srcId="{3072EE98-0D11-4B89-BE26-A63EDC80DBBB}" destId="{7EFCBDD0-10BF-4C5D-8715-6C97727A0C26}" srcOrd="0" destOrd="0" presId="urn:microsoft.com/office/officeart/2005/8/layout/list1"/>
    <dgm:cxn modelId="{D3AAA021-C50B-4668-B31B-36847724B492}" type="presParOf" srcId="{3072EE98-0D11-4B89-BE26-A63EDC80DBBB}" destId="{F8C33687-9A90-4BA9-87C2-EA8C80AAFDEC}" srcOrd="1" destOrd="0" presId="urn:microsoft.com/office/officeart/2005/8/layout/list1"/>
    <dgm:cxn modelId="{E612FF50-D17C-44AD-B693-365FC203E66E}" type="presParOf" srcId="{EEB54126-07BD-42AC-97AD-54629232C80A}" destId="{CD0DABBE-CA7D-43DF-8349-3A7872A01CBD}" srcOrd="33" destOrd="0" presId="urn:microsoft.com/office/officeart/2005/8/layout/list1"/>
    <dgm:cxn modelId="{DD371ABA-7A34-4C19-9F78-4C339D38F5EB}" type="presParOf" srcId="{EEB54126-07BD-42AC-97AD-54629232C80A}" destId="{88237965-0563-44FA-8DFC-6B8A5497E26E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176802-646F-46C1-913F-868FCA7156DC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9526B48-45E3-44F0-A5FF-C521C483BADE}">
      <dgm:prSet phldrT="[Текст]" custT="1"/>
      <dgm:spPr/>
      <dgm:t>
        <a:bodyPr/>
        <a:lstStyle/>
        <a:p>
          <a:r>
            <a:rPr lang="ru-RU" sz="1400" dirty="0" err="1" smtClean="0">
              <a:latin typeface="Times New Roman"/>
              <a:cs typeface="Times New Roman"/>
            </a:rPr>
            <a:t>Науковий</a:t>
          </a:r>
          <a:r>
            <a:rPr lang="ru-RU" sz="1400" dirty="0" smtClean="0">
              <a:latin typeface="Times New Roman"/>
              <a:cs typeface="Times New Roman"/>
            </a:rPr>
            <a:t> </a:t>
          </a:r>
          <a:r>
            <a:rPr lang="ru-RU" sz="1400" dirty="0" err="1" smtClean="0">
              <a:latin typeface="Times New Roman"/>
              <a:cs typeface="Times New Roman"/>
            </a:rPr>
            <a:t>комітет</a:t>
          </a:r>
          <a:r>
            <a:rPr lang="ru-RU" sz="1400" dirty="0" smtClean="0">
              <a:latin typeface="Times New Roman"/>
              <a:cs typeface="Times New Roman"/>
            </a:rPr>
            <a:t> </a:t>
          </a:r>
          <a:r>
            <a:rPr lang="ru-RU" sz="1400" dirty="0" err="1" smtClean="0">
              <a:latin typeface="Times New Roman"/>
              <a:cs typeface="Times New Roman"/>
            </a:rPr>
            <a:t>Національної</a:t>
          </a:r>
          <a:r>
            <a:rPr lang="ru-RU" sz="1400" dirty="0" smtClean="0">
              <a:latin typeface="Times New Roman"/>
              <a:cs typeface="Times New Roman"/>
            </a:rPr>
            <a:t> ради </a:t>
          </a:r>
          <a:r>
            <a:rPr lang="ru-RU" sz="1400" dirty="0" err="1" smtClean="0">
              <a:latin typeface="Times New Roman"/>
              <a:cs typeface="Times New Roman"/>
            </a:rPr>
            <a:t>України</a:t>
          </a:r>
          <a:r>
            <a:rPr lang="ru-RU" sz="1400" dirty="0" smtClean="0">
              <a:latin typeface="Times New Roman"/>
              <a:cs typeface="Times New Roman"/>
            </a:rPr>
            <a:t> з </a:t>
          </a:r>
          <a:r>
            <a:rPr lang="ru-RU" sz="1400" dirty="0" err="1" smtClean="0">
              <a:latin typeface="Times New Roman"/>
              <a:cs typeface="Times New Roman"/>
            </a:rPr>
            <a:t>питань</a:t>
          </a:r>
          <a:r>
            <a:rPr lang="ru-RU" sz="1400" dirty="0" smtClean="0">
              <a:latin typeface="Times New Roman"/>
              <a:cs typeface="Times New Roman"/>
            </a:rPr>
            <a:t> </a:t>
          </a:r>
          <a:r>
            <a:rPr lang="ru-RU" sz="1400" dirty="0" err="1" smtClean="0">
              <a:latin typeface="Times New Roman"/>
              <a:cs typeface="Times New Roman"/>
            </a:rPr>
            <a:t>розвитку</a:t>
          </a:r>
          <a:r>
            <a:rPr lang="ru-RU" sz="1400" dirty="0" smtClean="0">
              <a:latin typeface="Times New Roman"/>
              <a:cs typeface="Times New Roman"/>
            </a:rPr>
            <a:t> науки і </a:t>
          </a:r>
          <a:r>
            <a:rPr lang="ru-RU" sz="1400" dirty="0" err="1" smtClean="0">
              <a:latin typeface="Times New Roman"/>
              <a:cs typeface="Times New Roman"/>
            </a:rPr>
            <a:t>технологій</a:t>
          </a:r>
          <a:r>
            <a:rPr lang="ru-RU" sz="1400" dirty="0" smtClean="0">
              <a:latin typeface="Times New Roman"/>
              <a:cs typeface="Times New Roman"/>
            </a:rPr>
            <a:t> при </a:t>
          </a:r>
          <a:r>
            <a:rPr lang="ru-RU" sz="1400" dirty="0" err="1" smtClean="0">
              <a:latin typeface="Times New Roman"/>
              <a:cs typeface="Times New Roman"/>
            </a:rPr>
            <a:t>Кабінету</a:t>
          </a:r>
          <a:r>
            <a:rPr lang="ru-RU" sz="1400" dirty="0" smtClean="0">
              <a:latin typeface="Times New Roman"/>
              <a:cs typeface="Times New Roman"/>
            </a:rPr>
            <a:t> </a:t>
          </a:r>
          <a:r>
            <a:rPr lang="ru-RU" sz="1400" dirty="0" err="1" smtClean="0">
              <a:latin typeface="Times New Roman"/>
              <a:cs typeface="Times New Roman"/>
            </a:rPr>
            <a:t>Міністрів</a:t>
          </a:r>
          <a:r>
            <a:rPr lang="ru-RU" sz="1400" dirty="0" smtClean="0">
              <a:latin typeface="Times New Roman"/>
              <a:cs typeface="Times New Roman"/>
            </a:rPr>
            <a:t> </a:t>
          </a:r>
          <a:r>
            <a:rPr lang="ru-RU" sz="1400" dirty="0" err="1" smtClean="0">
              <a:latin typeface="Times New Roman"/>
              <a:cs typeface="Times New Roman"/>
            </a:rPr>
            <a:t>України</a:t>
          </a:r>
          <a:r>
            <a:rPr lang="uk-UA" dirty="0" smtClean="0">
              <a:latin typeface="Times New Roman"/>
              <a:ea typeface="Times New Roman"/>
              <a:cs typeface="Times New Roman"/>
            </a:rPr>
            <a:t>: </a:t>
          </a:r>
          <a:r>
            <a:rPr lang="uk-UA" sz="1400" dirty="0" smtClean="0">
              <a:latin typeface="Times New Roman"/>
              <a:ea typeface="Times New Roman"/>
              <a:cs typeface="Times New Roman"/>
            </a:rPr>
            <a:t>Єрмакова О.А.</a:t>
          </a:r>
          <a:endParaRPr lang="uk-UA" sz="1400" b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76E7DD1C-CAF8-416A-BCE7-9E48F9094FA0}" type="parTrans" cxnId="{01B917A1-153E-4A6C-8A6C-950B6257AE1C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05E81-EE39-4BF2-BBE9-46E3D4CC3351}" type="sibTrans" cxnId="{01B917A1-153E-4A6C-8A6C-950B6257AE1C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757CFD-C75C-4192-9850-834BFE300F17}">
      <dgm:prSet phldrT="[Текст]" custT="1"/>
      <dgm:spPr/>
      <dgm:t>
        <a:bodyPr/>
        <a:lstStyle/>
        <a:p>
          <a:r>
            <a:rPr lang="uk-UA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Національний фонд досліджень України: Єрмакова О.А. – експерт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4D553-B751-4AFD-8086-CB6A44A2B92B}" type="parTrans" cxnId="{E35AB921-0366-46A9-A547-AA932A9E33B9}">
      <dgm:prSet/>
      <dgm:spPr/>
      <dgm:t>
        <a:bodyPr/>
        <a:lstStyle/>
        <a:p>
          <a:endParaRPr lang="ru-RU" sz="1400"/>
        </a:p>
      </dgm:t>
    </dgm:pt>
    <dgm:pt modelId="{8B602B58-DD15-4988-B974-F4FFF284F1FC}" type="sibTrans" cxnId="{E35AB921-0366-46A9-A547-AA932A9E33B9}">
      <dgm:prSet/>
      <dgm:spPr/>
      <dgm:t>
        <a:bodyPr/>
        <a:lstStyle/>
        <a:p>
          <a:endParaRPr lang="ru-RU" sz="1400"/>
        </a:p>
      </dgm:t>
    </dgm:pt>
    <dgm:pt modelId="{ADD2812C-A85E-4C27-863F-CA92EC1FDE03}">
      <dgm:prSet phldrT="[Текст]" custT="1"/>
      <dgm:spPr/>
      <dgm:t>
        <a:bodyPr/>
        <a:lstStyle/>
        <a:p>
          <a:r>
            <a:rPr lang="uk-UA" sz="1400" dirty="0" smtClean="0">
              <a:latin typeface="Times New Roman"/>
              <a:ea typeface="Times New Roman"/>
              <a:cs typeface="Times New Roman"/>
            </a:rPr>
            <a:t>Робоча група з доопрацювання проєкту Концепції Державної цільової науково-технічної програми відновлення морських досліджень та науково-дослідницької інфраструктури на період 2021-2023: Степанов В.М. – секретар Робочої групи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6331E9-2319-4E81-AFC4-FD2314D2A635}" type="parTrans" cxnId="{8519D2BA-BE79-4D58-BBBC-85986A900C47}">
      <dgm:prSet/>
      <dgm:spPr/>
      <dgm:t>
        <a:bodyPr/>
        <a:lstStyle/>
        <a:p>
          <a:endParaRPr lang="ru-RU" sz="1400"/>
        </a:p>
      </dgm:t>
    </dgm:pt>
    <dgm:pt modelId="{45AB91B8-AB6C-4E44-AA16-61573E459852}" type="sibTrans" cxnId="{8519D2BA-BE79-4D58-BBBC-85986A900C47}">
      <dgm:prSet/>
      <dgm:spPr/>
      <dgm:t>
        <a:bodyPr/>
        <a:lstStyle/>
        <a:p>
          <a:endParaRPr lang="ru-RU" sz="1400"/>
        </a:p>
      </dgm:t>
    </dgm:pt>
    <dgm:pt modelId="{4AB8EE95-4051-43F4-9E76-DEAD3B5650E1}">
      <dgm:prSet phldrT="[Текст]" custT="1"/>
      <dgm:spPr/>
      <dgm:t>
        <a:bodyPr/>
        <a:lstStyle/>
        <a:p>
          <a:r>
            <a:rPr lang="uk-UA" sz="1400" dirty="0" smtClean="0">
              <a:latin typeface="Times New Roman"/>
              <a:ea typeface="Times New Roman"/>
              <a:cs typeface="Times New Roman"/>
            </a:rPr>
            <a:t>Національна спілка журналістів України: Єрмакова О.А.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3F0CA-BA91-40CD-B850-193806C07A92}" type="parTrans" cxnId="{E91826F9-DAF3-40F6-A8F2-C4E9B02FD673}">
      <dgm:prSet/>
      <dgm:spPr/>
      <dgm:t>
        <a:bodyPr/>
        <a:lstStyle/>
        <a:p>
          <a:endParaRPr lang="ru-RU" sz="1400"/>
        </a:p>
      </dgm:t>
    </dgm:pt>
    <dgm:pt modelId="{2392612E-E978-43CB-814B-62CCF023F473}" type="sibTrans" cxnId="{E91826F9-DAF3-40F6-A8F2-C4E9B02FD673}">
      <dgm:prSet/>
      <dgm:spPr/>
      <dgm:t>
        <a:bodyPr/>
        <a:lstStyle/>
        <a:p>
          <a:endParaRPr lang="ru-RU" sz="1400"/>
        </a:p>
      </dgm:t>
    </dgm:pt>
    <dgm:pt modelId="{1AD18E29-7FAE-45B0-91F8-319F6C2B7B8F}">
      <dgm:prSet phldrT="[Текст]" custT="1"/>
      <dgm:spPr/>
      <dgm:t>
        <a:bodyPr/>
        <a:lstStyle/>
        <a:p>
          <a:r>
            <a:rPr lang="uk-UA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Рада молодих вчених: Єрмакова О.А., Шершун О.М., Тимченко К.С., </a:t>
          </a:r>
          <a:r>
            <a:rPr lang="uk-UA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Маковецька</a:t>
          </a:r>
          <a:r>
            <a:rPr lang="uk-UA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А.О., </a:t>
          </a:r>
          <a:r>
            <a:rPr lang="uk-UA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Малога</a:t>
          </a:r>
          <a:r>
            <a:rPr lang="uk-UA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О.А.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29D0AD-0266-4131-A438-17B74BA0C94C}" type="parTrans" cxnId="{BC541323-D70D-42F7-8FF9-0EE65829DAC0}">
      <dgm:prSet/>
      <dgm:spPr/>
      <dgm:t>
        <a:bodyPr/>
        <a:lstStyle/>
        <a:p>
          <a:endParaRPr lang="ru-RU" sz="1400"/>
        </a:p>
      </dgm:t>
    </dgm:pt>
    <dgm:pt modelId="{C0D65A0C-861B-49B7-8140-EBD709F51733}" type="sibTrans" cxnId="{BC541323-D70D-42F7-8FF9-0EE65829DAC0}">
      <dgm:prSet/>
      <dgm:spPr/>
      <dgm:t>
        <a:bodyPr/>
        <a:lstStyle/>
        <a:p>
          <a:endParaRPr lang="ru-RU" sz="1400"/>
        </a:p>
      </dgm:t>
    </dgm:pt>
    <dgm:pt modelId="{8144EC02-00E8-4EC7-8682-757317F02D67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Робоча група з розробки регіональної Програми «Розвитку галузі рибного господарства Одеської області на 2024-2029 роки» </a:t>
          </a:r>
          <a:r>
            <a:rPr lang="uk-UA" sz="1400" dirty="0" smtClean="0">
              <a:effectLst/>
              <a:latin typeface="Times New Roman"/>
              <a:ea typeface="Times New Roman"/>
            </a:rPr>
            <a:t>при Департаменті аграрної політики, продовольства та земельних відносин Одеської обласної державної адміністрації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(Єрмакова О.А., </a:t>
          </a:r>
          <a:r>
            <a:rPr lang="uk-UA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Купінець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Л.Є.)</a:t>
          </a:r>
          <a:endParaRPr lang="uk-UA" sz="1400" b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F8562F49-3963-4816-AF93-D6F7BF3733C1}" type="parTrans" cxnId="{ABA0A986-F663-4874-BD69-E52FA4814EC7}">
      <dgm:prSet/>
      <dgm:spPr/>
      <dgm:t>
        <a:bodyPr/>
        <a:lstStyle/>
        <a:p>
          <a:endParaRPr lang="uk-UA"/>
        </a:p>
      </dgm:t>
    </dgm:pt>
    <dgm:pt modelId="{E9F9A5EE-C56D-41A4-8858-1B5FD84E8E95}" type="sibTrans" cxnId="{ABA0A986-F663-4874-BD69-E52FA4814EC7}">
      <dgm:prSet/>
      <dgm:spPr/>
      <dgm:t>
        <a:bodyPr/>
        <a:lstStyle/>
        <a:p>
          <a:endParaRPr lang="uk-UA"/>
        </a:p>
      </dgm:t>
    </dgm:pt>
    <dgm:pt modelId="{22CEE408-38E9-4047-B22A-A633C66ED877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Міністерство освіти і науки України: спеціалізована науково-технічна рада, експертна рада (Єрмакова О.А., </a:t>
          </a:r>
          <a:r>
            <a:rPr lang="uk-UA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Купінець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Л.Є.)</a:t>
          </a:r>
          <a:endParaRPr lang="uk-UA" sz="1400" b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05E35B57-78FA-44F1-A5F4-9BB80C419CD2}" type="parTrans" cxnId="{48AC59D1-5C1F-406A-9A55-5F5DF9BF8579}">
      <dgm:prSet/>
      <dgm:spPr/>
      <dgm:t>
        <a:bodyPr/>
        <a:lstStyle/>
        <a:p>
          <a:endParaRPr lang="uk-UA"/>
        </a:p>
      </dgm:t>
    </dgm:pt>
    <dgm:pt modelId="{3F7657AF-5F20-4236-A3B0-CE1F0C345096}" type="sibTrans" cxnId="{48AC59D1-5C1F-406A-9A55-5F5DF9BF8579}">
      <dgm:prSet/>
      <dgm:spPr/>
      <dgm:t>
        <a:bodyPr/>
        <a:lstStyle/>
        <a:p>
          <a:endParaRPr lang="uk-UA"/>
        </a:p>
      </dgm:t>
    </dgm:pt>
    <dgm:pt modelId="{EEB54126-07BD-42AC-97AD-54629232C80A}" type="pres">
      <dgm:prSet presAssocID="{30176802-646F-46C1-913F-868FCA7156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535AC8-66A7-4ACF-A025-D5936533F67B}" type="pres">
      <dgm:prSet presAssocID="{29526B48-45E3-44F0-A5FF-C521C483BADE}" presName="parentLin" presStyleCnt="0"/>
      <dgm:spPr/>
    </dgm:pt>
    <dgm:pt modelId="{582A08C9-8121-402A-B27E-A588D3B6FC3C}" type="pres">
      <dgm:prSet presAssocID="{29526B48-45E3-44F0-A5FF-C521C483BADE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21F3A066-CBE3-4D85-AF2D-0761379C39F7}" type="pres">
      <dgm:prSet presAssocID="{29526B48-45E3-44F0-A5FF-C521C483BADE}" presName="parentText" presStyleLbl="node1" presStyleIdx="0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C0BE3-004C-4DA2-888D-ECC60C47A212}" type="pres">
      <dgm:prSet presAssocID="{29526B48-45E3-44F0-A5FF-C521C483BADE}" presName="negativeSpace" presStyleCnt="0"/>
      <dgm:spPr/>
    </dgm:pt>
    <dgm:pt modelId="{FB4D2E3C-4783-42E7-B3B7-121F60FFCE79}" type="pres">
      <dgm:prSet presAssocID="{29526B48-45E3-44F0-A5FF-C521C483BADE}" presName="childText" presStyleLbl="conFgAcc1" presStyleIdx="0" presStyleCnt="7">
        <dgm:presLayoutVars>
          <dgm:bulletEnabled val="1"/>
        </dgm:presLayoutVars>
      </dgm:prSet>
      <dgm:spPr/>
    </dgm:pt>
    <dgm:pt modelId="{5C6E66C9-ED83-4C08-9231-B2DEBD463B0E}" type="pres">
      <dgm:prSet presAssocID="{75D05E81-EE39-4BF2-BBE9-46E3D4CC3351}" presName="spaceBetweenRectangles" presStyleCnt="0"/>
      <dgm:spPr/>
    </dgm:pt>
    <dgm:pt modelId="{2B3BEF5E-C913-47EC-96B6-578BDE5AECB1}" type="pres">
      <dgm:prSet presAssocID="{8144EC02-00E8-4EC7-8682-757317F02D67}" presName="parentLin" presStyleCnt="0"/>
      <dgm:spPr/>
    </dgm:pt>
    <dgm:pt modelId="{5711712B-3442-46A3-8F6F-B5469D2F58E6}" type="pres">
      <dgm:prSet presAssocID="{8144EC02-00E8-4EC7-8682-757317F02D67}" presName="parentLeftMargin" presStyleLbl="node1" presStyleIdx="0" presStyleCnt="7"/>
      <dgm:spPr/>
      <dgm:t>
        <a:bodyPr/>
        <a:lstStyle/>
        <a:p>
          <a:endParaRPr lang="uk-UA"/>
        </a:p>
      </dgm:t>
    </dgm:pt>
    <dgm:pt modelId="{5B05AE96-8929-4FFF-B3EB-6AE0719F18F9}" type="pres">
      <dgm:prSet presAssocID="{8144EC02-00E8-4EC7-8682-757317F02D67}" presName="parentText" presStyleLbl="node1" presStyleIdx="1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F2BEBE-AD11-433F-9C8B-7DDF7EE4D2BA}" type="pres">
      <dgm:prSet presAssocID="{8144EC02-00E8-4EC7-8682-757317F02D67}" presName="negativeSpace" presStyleCnt="0"/>
      <dgm:spPr/>
    </dgm:pt>
    <dgm:pt modelId="{BE146774-021E-42C5-B0A5-24CCAE1A824D}" type="pres">
      <dgm:prSet presAssocID="{8144EC02-00E8-4EC7-8682-757317F02D67}" presName="childText" presStyleLbl="conFgAcc1" presStyleIdx="1" presStyleCnt="7">
        <dgm:presLayoutVars>
          <dgm:bulletEnabled val="1"/>
        </dgm:presLayoutVars>
      </dgm:prSet>
      <dgm:spPr/>
    </dgm:pt>
    <dgm:pt modelId="{6B62A28F-DA43-4A38-B71A-C4798CC5FF20}" type="pres">
      <dgm:prSet presAssocID="{E9F9A5EE-C56D-41A4-8858-1B5FD84E8E95}" presName="spaceBetweenRectangles" presStyleCnt="0"/>
      <dgm:spPr/>
    </dgm:pt>
    <dgm:pt modelId="{0AAC60A2-7FDA-4217-89E0-631F382232A8}" type="pres">
      <dgm:prSet presAssocID="{22CEE408-38E9-4047-B22A-A633C66ED877}" presName="parentLin" presStyleCnt="0"/>
      <dgm:spPr/>
    </dgm:pt>
    <dgm:pt modelId="{1CA65F1A-93BE-403B-BF1D-BA4528BFD39E}" type="pres">
      <dgm:prSet presAssocID="{22CEE408-38E9-4047-B22A-A633C66ED877}" presName="parentLeftMargin" presStyleLbl="node1" presStyleIdx="1" presStyleCnt="7"/>
      <dgm:spPr/>
      <dgm:t>
        <a:bodyPr/>
        <a:lstStyle/>
        <a:p>
          <a:endParaRPr lang="uk-UA"/>
        </a:p>
      </dgm:t>
    </dgm:pt>
    <dgm:pt modelId="{81B38D75-36F5-48C8-950C-65D8C1CC5817}" type="pres">
      <dgm:prSet presAssocID="{22CEE408-38E9-4047-B22A-A633C66ED877}" presName="parentText" presStyleLbl="node1" presStyleIdx="2" presStyleCnt="7" custScaleX="13636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F06821-29C7-45D2-BC75-C87DC2DF8C0C}" type="pres">
      <dgm:prSet presAssocID="{22CEE408-38E9-4047-B22A-A633C66ED877}" presName="negativeSpace" presStyleCnt="0"/>
      <dgm:spPr/>
    </dgm:pt>
    <dgm:pt modelId="{845BFBBC-E371-4E4C-9F6E-E274B18C9100}" type="pres">
      <dgm:prSet presAssocID="{22CEE408-38E9-4047-B22A-A633C66ED877}" presName="childText" presStyleLbl="conFgAcc1" presStyleIdx="2" presStyleCnt="7">
        <dgm:presLayoutVars>
          <dgm:bulletEnabled val="1"/>
        </dgm:presLayoutVars>
      </dgm:prSet>
      <dgm:spPr/>
    </dgm:pt>
    <dgm:pt modelId="{645A50F4-CFFA-47E5-9236-7A2C2837C3B4}" type="pres">
      <dgm:prSet presAssocID="{3F7657AF-5F20-4236-A3B0-CE1F0C345096}" presName="spaceBetweenRectangles" presStyleCnt="0"/>
      <dgm:spPr/>
    </dgm:pt>
    <dgm:pt modelId="{3072EE98-0D11-4B89-BE26-A63EDC80DBBB}" type="pres">
      <dgm:prSet presAssocID="{83757CFD-C75C-4192-9850-834BFE300F17}" presName="parentLin" presStyleCnt="0"/>
      <dgm:spPr/>
    </dgm:pt>
    <dgm:pt modelId="{7EFCBDD0-10BF-4C5D-8715-6C97727A0C26}" type="pres">
      <dgm:prSet presAssocID="{83757CFD-C75C-4192-9850-834BFE300F17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F8C33687-9A90-4BA9-87C2-EA8C80AAFDEC}" type="pres">
      <dgm:prSet presAssocID="{83757CFD-C75C-4192-9850-834BFE300F17}" presName="parentText" presStyleLbl="node1" presStyleIdx="3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DABBE-CA7D-43DF-8349-3A7872A01CBD}" type="pres">
      <dgm:prSet presAssocID="{83757CFD-C75C-4192-9850-834BFE300F17}" presName="negativeSpace" presStyleCnt="0"/>
      <dgm:spPr/>
    </dgm:pt>
    <dgm:pt modelId="{88237965-0563-44FA-8DFC-6B8A5497E26E}" type="pres">
      <dgm:prSet presAssocID="{83757CFD-C75C-4192-9850-834BFE300F17}" presName="childText" presStyleLbl="conFgAcc1" presStyleIdx="3" presStyleCnt="7">
        <dgm:presLayoutVars>
          <dgm:bulletEnabled val="1"/>
        </dgm:presLayoutVars>
      </dgm:prSet>
      <dgm:spPr/>
    </dgm:pt>
    <dgm:pt modelId="{EAA7720B-20AB-4C12-963D-91F4E3AF5637}" type="pres">
      <dgm:prSet presAssocID="{8B602B58-DD15-4988-B974-F4FFF284F1FC}" presName="spaceBetweenRectangles" presStyleCnt="0"/>
      <dgm:spPr/>
    </dgm:pt>
    <dgm:pt modelId="{457CFC73-D738-48B2-A365-FD4CC402B989}" type="pres">
      <dgm:prSet presAssocID="{ADD2812C-A85E-4C27-863F-CA92EC1FDE03}" presName="parentLin" presStyleCnt="0"/>
      <dgm:spPr/>
    </dgm:pt>
    <dgm:pt modelId="{E11EBCE5-72B3-443A-9823-803051EE8D46}" type="pres">
      <dgm:prSet presAssocID="{ADD2812C-A85E-4C27-863F-CA92EC1FDE03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E9B9926D-1791-4DEA-8949-8A6166C9627B}" type="pres">
      <dgm:prSet presAssocID="{ADD2812C-A85E-4C27-863F-CA92EC1FDE03}" presName="parentText" presStyleLbl="node1" presStyleIdx="4" presStyleCnt="7" custScaleX="142857" custScaleY="1070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FDA92-6BCC-4A77-B2AA-194D71E8B3D6}" type="pres">
      <dgm:prSet presAssocID="{ADD2812C-A85E-4C27-863F-CA92EC1FDE03}" presName="negativeSpace" presStyleCnt="0"/>
      <dgm:spPr/>
    </dgm:pt>
    <dgm:pt modelId="{19A809F0-F824-4D2A-853A-94CA7B0B798D}" type="pres">
      <dgm:prSet presAssocID="{ADD2812C-A85E-4C27-863F-CA92EC1FDE03}" presName="childText" presStyleLbl="conFgAcc1" presStyleIdx="4" presStyleCnt="7">
        <dgm:presLayoutVars>
          <dgm:bulletEnabled val="1"/>
        </dgm:presLayoutVars>
      </dgm:prSet>
      <dgm:spPr/>
    </dgm:pt>
    <dgm:pt modelId="{9B31D05D-C3C5-478C-8A2B-C6FB96B2CA1B}" type="pres">
      <dgm:prSet presAssocID="{45AB91B8-AB6C-4E44-AA16-61573E459852}" presName="spaceBetweenRectangles" presStyleCnt="0"/>
      <dgm:spPr/>
    </dgm:pt>
    <dgm:pt modelId="{74F39730-9218-4C16-AF8F-C99E12B27124}" type="pres">
      <dgm:prSet presAssocID="{4AB8EE95-4051-43F4-9E76-DEAD3B5650E1}" presName="parentLin" presStyleCnt="0"/>
      <dgm:spPr/>
    </dgm:pt>
    <dgm:pt modelId="{FEA5D3AB-1BAC-4AFB-8FB5-FD66A688C6D5}" type="pres">
      <dgm:prSet presAssocID="{4AB8EE95-4051-43F4-9E76-DEAD3B5650E1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13D632C9-7696-4CB0-8ABA-BE561BB87C7F}" type="pres">
      <dgm:prSet presAssocID="{4AB8EE95-4051-43F4-9E76-DEAD3B5650E1}" presName="parentText" presStyleLbl="node1" presStyleIdx="5" presStyleCnt="7" custScaleX="142857" custScaleY="1340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6191C-4239-4E55-B320-8764B9FBBD1A}" type="pres">
      <dgm:prSet presAssocID="{4AB8EE95-4051-43F4-9E76-DEAD3B5650E1}" presName="negativeSpace" presStyleCnt="0"/>
      <dgm:spPr/>
    </dgm:pt>
    <dgm:pt modelId="{C95FC00D-D446-46DA-98AC-3DE344BBB03C}" type="pres">
      <dgm:prSet presAssocID="{4AB8EE95-4051-43F4-9E76-DEAD3B5650E1}" presName="childText" presStyleLbl="conFgAcc1" presStyleIdx="5" presStyleCnt="7">
        <dgm:presLayoutVars>
          <dgm:bulletEnabled val="1"/>
        </dgm:presLayoutVars>
      </dgm:prSet>
      <dgm:spPr/>
    </dgm:pt>
    <dgm:pt modelId="{53A74196-B03E-4DD1-85D2-8858C52BE440}" type="pres">
      <dgm:prSet presAssocID="{2392612E-E978-43CB-814B-62CCF023F473}" presName="spaceBetweenRectangles" presStyleCnt="0"/>
      <dgm:spPr/>
    </dgm:pt>
    <dgm:pt modelId="{D05F1687-F021-4139-9303-F49D1FA7A717}" type="pres">
      <dgm:prSet presAssocID="{1AD18E29-7FAE-45B0-91F8-319F6C2B7B8F}" presName="parentLin" presStyleCnt="0"/>
      <dgm:spPr/>
    </dgm:pt>
    <dgm:pt modelId="{24F96B26-ED6F-4AE2-9DEB-32FD08B82996}" type="pres">
      <dgm:prSet presAssocID="{1AD18E29-7FAE-45B0-91F8-319F6C2B7B8F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9EEF2DE3-B903-4579-8CD1-5B7F7DE31527}" type="pres">
      <dgm:prSet presAssocID="{1AD18E29-7FAE-45B0-91F8-319F6C2B7B8F}" presName="parentText" presStyleLbl="node1" presStyleIdx="6" presStyleCnt="7" custScaleX="142857" custScaleY="913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8594C-F49B-49D2-AADA-043EFE5FB70F}" type="pres">
      <dgm:prSet presAssocID="{1AD18E29-7FAE-45B0-91F8-319F6C2B7B8F}" presName="negativeSpace" presStyleCnt="0"/>
      <dgm:spPr/>
    </dgm:pt>
    <dgm:pt modelId="{8F76F1BB-34D4-447A-AFD6-CDBB93ECEF5E}" type="pres">
      <dgm:prSet presAssocID="{1AD18E29-7FAE-45B0-91F8-319F6C2B7B8F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0A622C6-68CA-45B0-BEC6-62C2EA2E61E8}" type="presOf" srcId="{ADD2812C-A85E-4C27-863F-CA92EC1FDE03}" destId="{E11EBCE5-72B3-443A-9823-803051EE8D46}" srcOrd="0" destOrd="0" presId="urn:microsoft.com/office/officeart/2005/8/layout/list1"/>
    <dgm:cxn modelId="{E91826F9-DAF3-40F6-A8F2-C4E9B02FD673}" srcId="{30176802-646F-46C1-913F-868FCA7156DC}" destId="{4AB8EE95-4051-43F4-9E76-DEAD3B5650E1}" srcOrd="5" destOrd="0" parTransId="{A943F0CA-BA91-40CD-B850-193806C07A92}" sibTransId="{2392612E-E978-43CB-814B-62CCF023F473}"/>
    <dgm:cxn modelId="{802E7376-E279-4205-9891-47888C407AB3}" type="presOf" srcId="{4AB8EE95-4051-43F4-9E76-DEAD3B5650E1}" destId="{13D632C9-7696-4CB0-8ABA-BE561BB87C7F}" srcOrd="1" destOrd="0" presId="urn:microsoft.com/office/officeart/2005/8/layout/list1"/>
    <dgm:cxn modelId="{E35AB921-0366-46A9-A547-AA932A9E33B9}" srcId="{30176802-646F-46C1-913F-868FCA7156DC}" destId="{83757CFD-C75C-4192-9850-834BFE300F17}" srcOrd="3" destOrd="0" parTransId="{1C44D553-B751-4AFD-8086-CB6A44A2B92B}" sibTransId="{8B602B58-DD15-4988-B974-F4FFF284F1FC}"/>
    <dgm:cxn modelId="{B54A611E-4813-40E5-8036-77CE207C0A0D}" type="presOf" srcId="{22CEE408-38E9-4047-B22A-A633C66ED877}" destId="{81B38D75-36F5-48C8-950C-65D8C1CC5817}" srcOrd="1" destOrd="0" presId="urn:microsoft.com/office/officeart/2005/8/layout/list1"/>
    <dgm:cxn modelId="{B17CE8DC-B036-45DE-BC07-7B841FF3A5CB}" type="presOf" srcId="{8144EC02-00E8-4EC7-8682-757317F02D67}" destId="{5711712B-3442-46A3-8F6F-B5469D2F58E6}" srcOrd="0" destOrd="0" presId="urn:microsoft.com/office/officeart/2005/8/layout/list1"/>
    <dgm:cxn modelId="{8519D2BA-BE79-4D58-BBBC-85986A900C47}" srcId="{30176802-646F-46C1-913F-868FCA7156DC}" destId="{ADD2812C-A85E-4C27-863F-CA92EC1FDE03}" srcOrd="4" destOrd="0" parTransId="{146331E9-2319-4E81-AFC4-FD2314D2A635}" sibTransId="{45AB91B8-AB6C-4E44-AA16-61573E459852}"/>
    <dgm:cxn modelId="{84017B65-F44F-4363-8AA4-ED80943E4F7E}" type="presOf" srcId="{30176802-646F-46C1-913F-868FCA7156DC}" destId="{EEB54126-07BD-42AC-97AD-54629232C80A}" srcOrd="0" destOrd="0" presId="urn:microsoft.com/office/officeart/2005/8/layout/list1"/>
    <dgm:cxn modelId="{3ED8778F-C317-4495-82B3-BC86026101EC}" type="presOf" srcId="{1AD18E29-7FAE-45B0-91F8-319F6C2B7B8F}" destId="{24F96B26-ED6F-4AE2-9DEB-32FD08B82996}" srcOrd="0" destOrd="0" presId="urn:microsoft.com/office/officeart/2005/8/layout/list1"/>
    <dgm:cxn modelId="{B598E437-A665-451A-97EC-5B3C4977F247}" type="presOf" srcId="{22CEE408-38E9-4047-B22A-A633C66ED877}" destId="{1CA65F1A-93BE-403B-BF1D-BA4528BFD39E}" srcOrd="0" destOrd="0" presId="urn:microsoft.com/office/officeart/2005/8/layout/list1"/>
    <dgm:cxn modelId="{0CC0651F-5FCB-411B-9227-8C6E7CB0C157}" type="presOf" srcId="{8144EC02-00E8-4EC7-8682-757317F02D67}" destId="{5B05AE96-8929-4FFF-B3EB-6AE0719F18F9}" srcOrd="1" destOrd="0" presId="urn:microsoft.com/office/officeart/2005/8/layout/list1"/>
    <dgm:cxn modelId="{49B070BC-0E7F-4613-A950-F5E2DEAEA677}" type="presOf" srcId="{83757CFD-C75C-4192-9850-834BFE300F17}" destId="{F8C33687-9A90-4BA9-87C2-EA8C80AAFDEC}" srcOrd="1" destOrd="0" presId="urn:microsoft.com/office/officeart/2005/8/layout/list1"/>
    <dgm:cxn modelId="{3FCFCE17-1FED-4490-85F3-577E0FEE50D5}" type="presOf" srcId="{83757CFD-C75C-4192-9850-834BFE300F17}" destId="{7EFCBDD0-10BF-4C5D-8715-6C97727A0C26}" srcOrd="0" destOrd="0" presId="urn:microsoft.com/office/officeart/2005/8/layout/list1"/>
    <dgm:cxn modelId="{BC541323-D70D-42F7-8FF9-0EE65829DAC0}" srcId="{30176802-646F-46C1-913F-868FCA7156DC}" destId="{1AD18E29-7FAE-45B0-91F8-319F6C2B7B8F}" srcOrd="6" destOrd="0" parTransId="{5829D0AD-0266-4131-A438-17B74BA0C94C}" sibTransId="{C0D65A0C-861B-49B7-8140-EBD709F51733}"/>
    <dgm:cxn modelId="{F24897F8-1698-4EDD-BEB4-C07BCC7A40A2}" type="presOf" srcId="{ADD2812C-A85E-4C27-863F-CA92EC1FDE03}" destId="{E9B9926D-1791-4DEA-8949-8A6166C9627B}" srcOrd="1" destOrd="0" presId="urn:microsoft.com/office/officeart/2005/8/layout/list1"/>
    <dgm:cxn modelId="{88A76C2E-8E92-47A6-91A0-87AA9DF50844}" type="presOf" srcId="{29526B48-45E3-44F0-A5FF-C521C483BADE}" destId="{21F3A066-CBE3-4D85-AF2D-0761379C39F7}" srcOrd="1" destOrd="0" presId="urn:microsoft.com/office/officeart/2005/8/layout/list1"/>
    <dgm:cxn modelId="{ABA0A986-F663-4874-BD69-E52FA4814EC7}" srcId="{30176802-646F-46C1-913F-868FCA7156DC}" destId="{8144EC02-00E8-4EC7-8682-757317F02D67}" srcOrd="1" destOrd="0" parTransId="{F8562F49-3963-4816-AF93-D6F7BF3733C1}" sibTransId="{E9F9A5EE-C56D-41A4-8858-1B5FD84E8E95}"/>
    <dgm:cxn modelId="{560A6152-1236-4CAE-B5DF-623A6AA95D32}" type="presOf" srcId="{29526B48-45E3-44F0-A5FF-C521C483BADE}" destId="{582A08C9-8121-402A-B27E-A588D3B6FC3C}" srcOrd="0" destOrd="0" presId="urn:microsoft.com/office/officeart/2005/8/layout/list1"/>
    <dgm:cxn modelId="{F668F38A-4F23-49F8-938F-13666BD38031}" type="presOf" srcId="{4AB8EE95-4051-43F4-9E76-DEAD3B5650E1}" destId="{FEA5D3AB-1BAC-4AFB-8FB5-FD66A688C6D5}" srcOrd="0" destOrd="0" presId="urn:microsoft.com/office/officeart/2005/8/layout/list1"/>
    <dgm:cxn modelId="{01B917A1-153E-4A6C-8A6C-950B6257AE1C}" srcId="{30176802-646F-46C1-913F-868FCA7156DC}" destId="{29526B48-45E3-44F0-A5FF-C521C483BADE}" srcOrd="0" destOrd="0" parTransId="{76E7DD1C-CAF8-416A-BCE7-9E48F9094FA0}" sibTransId="{75D05E81-EE39-4BF2-BBE9-46E3D4CC3351}"/>
    <dgm:cxn modelId="{48AC59D1-5C1F-406A-9A55-5F5DF9BF8579}" srcId="{30176802-646F-46C1-913F-868FCA7156DC}" destId="{22CEE408-38E9-4047-B22A-A633C66ED877}" srcOrd="2" destOrd="0" parTransId="{05E35B57-78FA-44F1-A5F4-9BB80C419CD2}" sibTransId="{3F7657AF-5F20-4236-A3B0-CE1F0C345096}"/>
    <dgm:cxn modelId="{D57D0278-E64C-4048-977C-464832DB2E62}" type="presOf" srcId="{1AD18E29-7FAE-45B0-91F8-319F6C2B7B8F}" destId="{9EEF2DE3-B903-4579-8CD1-5B7F7DE31527}" srcOrd="1" destOrd="0" presId="urn:microsoft.com/office/officeart/2005/8/layout/list1"/>
    <dgm:cxn modelId="{BD8023BA-1839-4358-94E3-85DDB1B1F7D1}" type="presParOf" srcId="{EEB54126-07BD-42AC-97AD-54629232C80A}" destId="{C1535AC8-66A7-4ACF-A025-D5936533F67B}" srcOrd="0" destOrd="0" presId="urn:microsoft.com/office/officeart/2005/8/layout/list1"/>
    <dgm:cxn modelId="{60D4267C-58B4-4EB6-8168-201E432727C0}" type="presParOf" srcId="{C1535AC8-66A7-4ACF-A025-D5936533F67B}" destId="{582A08C9-8121-402A-B27E-A588D3B6FC3C}" srcOrd="0" destOrd="0" presId="urn:microsoft.com/office/officeart/2005/8/layout/list1"/>
    <dgm:cxn modelId="{6581E972-4B92-4FF1-82C2-1D67B0F292BC}" type="presParOf" srcId="{C1535AC8-66A7-4ACF-A025-D5936533F67B}" destId="{21F3A066-CBE3-4D85-AF2D-0761379C39F7}" srcOrd="1" destOrd="0" presId="urn:microsoft.com/office/officeart/2005/8/layout/list1"/>
    <dgm:cxn modelId="{85AC0016-DC5D-4ADD-8BE3-41B0F5217E09}" type="presParOf" srcId="{EEB54126-07BD-42AC-97AD-54629232C80A}" destId="{79EC0BE3-004C-4DA2-888D-ECC60C47A212}" srcOrd="1" destOrd="0" presId="urn:microsoft.com/office/officeart/2005/8/layout/list1"/>
    <dgm:cxn modelId="{5E7CA1A1-BC49-472E-A9FA-94CBB76CAB74}" type="presParOf" srcId="{EEB54126-07BD-42AC-97AD-54629232C80A}" destId="{FB4D2E3C-4783-42E7-B3B7-121F60FFCE79}" srcOrd="2" destOrd="0" presId="urn:microsoft.com/office/officeart/2005/8/layout/list1"/>
    <dgm:cxn modelId="{65112989-E00D-4BA9-AF0F-1CE60630F28D}" type="presParOf" srcId="{EEB54126-07BD-42AC-97AD-54629232C80A}" destId="{5C6E66C9-ED83-4C08-9231-B2DEBD463B0E}" srcOrd="3" destOrd="0" presId="urn:microsoft.com/office/officeart/2005/8/layout/list1"/>
    <dgm:cxn modelId="{5D13B479-9682-4AE0-ACF2-FF80FEC1BBEB}" type="presParOf" srcId="{EEB54126-07BD-42AC-97AD-54629232C80A}" destId="{2B3BEF5E-C913-47EC-96B6-578BDE5AECB1}" srcOrd="4" destOrd="0" presId="urn:microsoft.com/office/officeart/2005/8/layout/list1"/>
    <dgm:cxn modelId="{453BB992-0206-44F0-9E9B-235D7A69EF9F}" type="presParOf" srcId="{2B3BEF5E-C913-47EC-96B6-578BDE5AECB1}" destId="{5711712B-3442-46A3-8F6F-B5469D2F58E6}" srcOrd="0" destOrd="0" presId="urn:microsoft.com/office/officeart/2005/8/layout/list1"/>
    <dgm:cxn modelId="{1DA9B7FF-D151-4E76-B1DE-94D64C4FCE19}" type="presParOf" srcId="{2B3BEF5E-C913-47EC-96B6-578BDE5AECB1}" destId="{5B05AE96-8929-4FFF-B3EB-6AE0719F18F9}" srcOrd="1" destOrd="0" presId="urn:microsoft.com/office/officeart/2005/8/layout/list1"/>
    <dgm:cxn modelId="{157BCD67-34A3-47E6-9690-7618FB9CE7DC}" type="presParOf" srcId="{EEB54126-07BD-42AC-97AD-54629232C80A}" destId="{9CF2BEBE-AD11-433F-9C8B-7DDF7EE4D2BA}" srcOrd="5" destOrd="0" presId="urn:microsoft.com/office/officeart/2005/8/layout/list1"/>
    <dgm:cxn modelId="{1F599409-B4BA-44CC-AE57-AD033A8C9613}" type="presParOf" srcId="{EEB54126-07BD-42AC-97AD-54629232C80A}" destId="{BE146774-021E-42C5-B0A5-24CCAE1A824D}" srcOrd="6" destOrd="0" presId="urn:microsoft.com/office/officeart/2005/8/layout/list1"/>
    <dgm:cxn modelId="{575BBD97-D9EB-4A70-ABD9-551CA1761ED6}" type="presParOf" srcId="{EEB54126-07BD-42AC-97AD-54629232C80A}" destId="{6B62A28F-DA43-4A38-B71A-C4798CC5FF20}" srcOrd="7" destOrd="0" presId="urn:microsoft.com/office/officeart/2005/8/layout/list1"/>
    <dgm:cxn modelId="{59AF7124-FF10-4E99-93BD-2E8DDA5719E9}" type="presParOf" srcId="{EEB54126-07BD-42AC-97AD-54629232C80A}" destId="{0AAC60A2-7FDA-4217-89E0-631F382232A8}" srcOrd="8" destOrd="0" presId="urn:microsoft.com/office/officeart/2005/8/layout/list1"/>
    <dgm:cxn modelId="{84413D07-A8AF-4EF0-A0B9-D692579EA51E}" type="presParOf" srcId="{0AAC60A2-7FDA-4217-89E0-631F382232A8}" destId="{1CA65F1A-93BE-403B-BF1D-BA4528BFD39E}" srcOrd="0" destOrd="0" presId="urn:microsoft.com/office/officeart/2005/8/layout/list1"/>
    <dgm:cxn modelId="{271B2485-26B1-4593-AA62-97895DB47355}" type="presParOf" srcId="{0AAC60A2-7FDA-4217-89E0-631F382232A8}" destId="{81B38D75-36F5-48C8-950C-65D8C1CC5817}" srcOrd="1" destOrd="0" presId="urn:microsoft.com/office/officeart/2005/8/layout/list1"/>
    <dgm:cxn modelId="{91EC1BC1-C64D-4899-8D24-2A94A6C97AF5}" type="presParOf" srcId="{EEB54126-07BD-42AC-97AD-54629232C80A}" destId="{E5F06821-29C7-45D2-BC75-C87DC2DF8C0C}" srcOrd="9" destOrd="0" presId="urn:microsoft.com/office/officeart/2005/8/layout/list1"/>
    <dgm:cxn modelId="{4059A507-6A54-4CB1-87E2-4DF329B8C204}" type="presParOf" srcId="{EEB54126-07BD-42AC-97AD-54629232C80A}" destId="{845BFBBC-E371-4E4C-9F6E-E274B18C9100}" srcOrd="10" destOrd="0" presId="urn:microsoft.com/office/officeart/2005/8/layout/list1"/>
    <dgm:cxn modelId="{4547E294-02AC-40AD-A97F-A198A8CEF86C}" type="presParOf" srcId="{EEB54126-07BD-42AC-97AD-54629232C80A}" destId="{645A50F4-CFFA-47E5-9236-7A2C2837C3B4}" srcOrd="11" destOrd="0" presId="urn:microsoft.com/office/officeart/2005/8/layout/list1"/>
    <dgm:cxn modelId="{B50A25A5-B5FC-4ABD-A758-1123DF0273D7}" type="presParOf" srcId="{EEB54126-07BD-42AC-97AD-54629232C80A}" destId="{3072EE98-0D11-4B89-BE26-A63EDC80DBBB}" srcOrd="12" destOrd="0" presId="urn:microsoft.com/office/officeart/2005/8/layout/list1"/>
    <dgm:cxn modelId="{C284E7FF-0001-4131-AB4F-FDC356A450C3}" type="presParOf" srcId="{3072EE98-0D11-4B89-BE26-A63EDC80DBBB}" destId="{7EFCBDD0-10BF-4C5D-8715-6C97727A0C26}" srcOrd="0" destOrd="0" presId="urn:microsoft.com/office/officeart/2005/8/layout/list1"/>
    <dgm:cxn modelId="{7DBA6627-9976-4217-A838-595915A9562B}" type="presParOf" srcId="{3072EE98-0D11-4B89-BE26-A63EDC80DBBB}" destId="{F8C33687-9A90-4BA9-87C2-EA8C80AAFDEC}" srcOrd="1" destOrd="0" presId="urn:microsoft.com/office/officeart/2005/8/layout/list1"/>
    <dgm:cxn modelId="{94D1301A-0438-42D6-B8D7-CECD7124ACD4}" type="presParOf" srcId="{EEB54126-07BD-42AC-97AD-54629232C80A}" destId="{CD0DABBE-CA7D-43DF-8349-3A7872A01CBD}" srcOrd="13" destOrd="0" presId="urn:microsoft.com/office/officeart/2005/8/layout/list1"/>
    <dgm:cxn modelId="{93D6BDE3-D3AC-4E4E-A140-31E20C95E2BF}" type="presParOf" srcId="{EEB54126-07BD-42AC-97AD-54629232C80A}" destId="{88237965-0563-44FA-8DFC-6B8A5497E26E}" srcOrd="14" destOrd="0" presId="urn:microsoft.com/office/officeart/2005/8/layout/list1"/>
    <dgm:cxn modelId="{2F7518E5-FC16-4627-BE73-48428862F0FD}" type="presParOf" srcId="{EEB54126-07BD-42AC-97AD-54629232C80A}" destId="{EAA7720B-20AB-4C12-963D-91F4E3AF5637}" srcOrd="15" destOrd="0" presId="urn:microsoft.com/office/officeart/2005/8/layout/list1"/>
    <dgm:cxn modelId="{9EA83A37-B94B-4F22-B1D1-2AA80C33BBDA}" type="presParOf" srcId="{EEB54126-07BD-42AC-97AD-54629232C80A}" destId="{457CFC73-D738-48B2-A365-FD4CC402B989}" srcOrd="16" destOrd="0" presId="urn:microsoft.com/office/officeart/2005/8/layout/list1"/>
    <dgm:cxn modelId="{238C791B-64B3-4C8A-A7D0-3E23387DC863}" type="presParOf" srcId="{457CFC73-D738-48B2-A365-FD4CC402B989}" destId="{E11EBCE5-72B3-443A-9823-803051EE8D46}" srcOrd="0" destOrd="0" presId="urn:microsoft.com/office/officeart/2005/8/layout/list1"/>
    <dgm:cxn modelId="{347F108A-3C7C-4F21-8645-714E63BDEE32}" type="presParOf" srcId="{457CFC73-D738-48B2-A365-FD4CC402B989}" destId="{E9B9926D-1791-4DEA-8949-8A6166C9627B}" srcOrd="1" destOrd="0" presId="urn:microsoft.com/office/officeart/2005/8/layout/list1"/>
    <dgm:cxn modelId="{96BB5928-ED3C-48B8-A22D-4AAC31D5BCE7}" type="presParOf" srcId="{EEB54126-07BD-42AC-97AD-54629232C80A}" destId="{5D7FDA92-6BCC-4A77-B2AA-194D71E8B3D6}" srcOrd="17" destOrd="0" presId="urn:microsoft.com/office/officeart/2005/8/layout/list1"/>
    <dgm:cxn modelId="{8FFDCBF9-E9EC-437B-8D4B-FAC55B3437C4}" type="presParOf" srcId="{EEB54126-07BD-42AC-97AD-54629232C80A}" destId="{19A809F0-F824-4D2A-853A-94CA7B0B798D}" srcOrd="18" destOrd="0" presId="urn:microsoft.com/office/officeart/2005/8/layout/list1"/>
    <dgm:cxn modelId="{A5DC72B3-61F7-4FEF-82EF-0BEBDE7791B5}" type="presParOf" srcId="{EEB54126-07BD-42AC-97AD-54629232C80A}" destId="{9B31D05D-C3C5-478C-8A2B-C6FB96B2CA1B}" srcOrd="19" destOrd="0" presId="urn:microsoft.com/office/officeart/2005/8/layout/list1"/>
    <dgm:cxn modelId="{4137E9C3-034D-44A5-9DDF-C718FEE63F1B}" type="presParOf" srcId="{EEB54126-07BD-42AC-97AD-54629232C80A}" destId="{74F39730-9218-4C16-AF8F-C99E12B27124}" srcOrd="20" destOrd="0" presId="urn:microsoft.com/office/officeart/2005/8/layout/list1"/>
    <dgm:cxn modelId="{520FB24D-FB50-47E5-8B9E-432DD722CCB0}" type="presParOf" srcId="{74F39730-9218-4C16-AF8F-C99E12B27124}" destId="{FEA5D3AB-1BAC-4AFB-8FB5-FD66A688C6D5}" srcOrd="0" destOrd="0" presId="urn:microsoft.com/office/officeart/2005/8/layout/list1"/>
    <dgm:cxn modelId="{6C123BF1-AF7B-40F0-B8F8-95288FC7C182}" type="presParOf" srcId="{74F39730-9218-4C16-AF8F-C99E12B27124}" destId="{13D632C9-7696-4CB0-8ABA-BE561BB87C7F}" srcOrd="1" destOrd="0" presId="urn:microsoft.com/office/officeart/2005/8/layout/list1"/>
    <dgm:cxn modelId="{CC5544F7-77B3-426F-B675-21C8E742693F}" type="presParOf" srcId="{EEB54126-07BD-42AC-97AD-54629232C80A}" destId="{3C06191C-4239-4E55-B320-8764B9FBBD1A}" srcOrd="21" destOrd="0" presId="urn:microsoft.com/office/officeart/2005/8/layout/list1"/>
    <dgm:cxn modelId="{ABC59A9C-97FA-404D-A289-3EC015A62D30}" type="presParOf" srcId="{EEB54126-07BD-42AC-97AD-54629232C80A}" destId="{C95FC00D-D446-46DA-98AC-3DE344BBB03C}" srcOrd="22" destOrd="0" presId="urn:microsoft.com/office/officeart/2005/8/layout/list1"/>
    <dgm:cxn modelId="{4B874BA8-0670-4B21-847F-00A469E51E01}" type="presParOf" srcId="{EEB54126-07BD-42AC-97AD-54629232C80A}" destId="{53A74196-B03E-4DD1-85D2-8858C52BE440}" srcOrd="23" destOrd="0" presId="urn:microsoft.com/office/officeart/2005/8/layout/list1"/>
    <dgm:cxn modelId="{DA670049-F5FE-4093-8D11-BA78A63F8BA0}" type="presParOf" srcId="{EEB54126-07BD-42AC-97AD-54629232C80A}" destId="{D05F1687-F021-4139-9303-F49D1FA7A717}" srcOrd="24" destOrd="0" presId="urn:microsoft.com/office/officeart/2005/8/layout/list1"/>
    <dgm:cxn modelId="{4D5E3393-9019-478E-82C1-6A7E4E0D3FA4}" type="presParOf" srcId="{D05F1687-F021-4139-9303-F49D1FA7A717}" destId="{24F96B26-ED6F-4AE2-9DEB-32FD08B82996}" srcOrd="0" destOrd="0" presId="urn:microsoft.com/office/officeart/2005/8/layout/list1"/>
    <dgm:cxn modelId="{049B05AB-8A3E-4B60-B659-C18119081F4F}" type="presParOf" srcId="{D05F1687-F021-4139-9303-F49D1FA7A717}" destId="{9EEF2DE3-B903-4579-8CD1-5B7F7DE31527}" srcOrd="1" destOrd="0" presId="urn:microsoft.com/office/officeart/2005/8/layout/list1"/>
    <dgm:cxn modelId="{D63E8795-18A0-4827-8FBB-4D9CB0FFD10A}" type="presParOf" srcId="{EEB54126-07BD-42AC-97AD-54629232C80A}" destId="{C078594C-F49B-49D2-AADA-043EFE5FB70F}" srcOrd="25" destOrd="0" presId="urn:microsoft.com/office/officeart/2005/8/layout/list1"/>
    <dgm:cxn modelId="{CB060867-E052-43E4-AA93-521FAD17D582}" type="presParOf" srcId="{EEB54126-07BD-42AC-97AD-54629232C80A}" destId="{8F76F1BB-34D4-447A-AFD6-CDBB93ECEF5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176802-646F-46C1-913F-868FCA7156DC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A8FDB8B-AF6E-4C1C-B26E-B02F526959B8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Організація і проведення заходів, спрямованих на розвиток інноваційного </a:t>
          </a:r>
          <a:r>
            <a:rPr lang="uk-UA" sz="1600" b="0" i="0" dirty="0" err="1" smtClean="0">
              <a:effectLst/>
              <a:latin typeface="Times New Roman"/>
              <a:ea typeface="Times New Roman"/>
            </a:rPr>
            <a:t>екологоорієнтованого</a:t>
          </a:r>
          <a:r>
            <a:rPr lang="uk-UA" sz="1600" b="0" i="0" dirty="0" smtClean="0">
              <a:effectLst/>
              <a:latin typeface="Times New Roman"/>
              <a:ea typeface="Times New Roman"/>
            </a:rPr>
            <a:t> підприємництва</a:t>
          </a:r>
          <a:endParaRPr lang="ru-RU" sz="1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89128-E4E7-46E7-A4D3-723D01C265E6}" type="parTrans" cxnId="{793D704D-E2D2-4CF1-A05F-C3CEFCB54143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134D3-9083-425E-8BED-BDC7932351ED}" type="sibTrans" cxnId="{793D704D-E2D2-4CF1-A05F-C3CEFCB54143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DC47A-B565-4528-979D-A5B6A91994A0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Участь у виконанні </a:t>
          </a:r>
          <a:r>
            <a:rPr lang="uk-UA" sz="1600" b="0" i="0" dirty="0" err="1" smtClean="0">
              <a:effectLst/>
              <a:latin typeface="Times New Roman"/>
              <a:ea typeface="Times New Roman"/>
            </a:rPr>
            <a:t>госпдоговірних</a:t>
          </a:r>
          <a:r>
            <a:rPr lang="uk-UA" sz="1600" b="0" i="0" dirty="0" smtClean="0">
              <a:effectLst/>
              <a:latin typeface="Times New Roman"/>
              <a:ea typeface="Times New Roman"/>
            </a:rPr>
            <a:t> тем, міжнародних проєктів, спрямованих на розвиток підприємництва</a:t>
          </a:r>
          <a:endParaRPr lang="uk-UA" sz="1600" b="0" i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27DA2234-75F5-4B2A-B0CA-6CCE5B0DA9F2}" type="parTrans" cxnId="{A55D5364-A423-4849-9C7B-4F43BB18B35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105C0-E765-4B84-8D1F-04EF69BC1019}" type="sibTrans" cxnId="{A55D5364-A423-4849-9C7B-4F43BB18B35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D57BB-0B19-4A7E-B503-51C82A14E5F7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Підготовка та спрямування наукових доповідей до суб’єктів підприємницької діяльності</a:t>
          </a:r>
          <a:endParaRPr lang="ru-RU" sz="1600" b="0" i="0" dirty="0">
            <a:effectLst/>
            <a:latin typeface="Times New Roman"/>
            <a:ea typeface="Times New Roman"/>
          </a:endParaRPr>
        </a:p>
      </dgm:t>
    </dgm:pt>
    <dgm:pt modelId="{AD37C902-3592-495B-A23E-05FE371A4A3B}" type="parTrans" cxnId="{740EC799-0E1E-4A9F-9D67-9233BD95D41D}">
      <dgm:prSet/>
      <dgm:spPr/>
      <dgm:t>
        <a:bodyPr/>
        <a:lstStyle/>
        <a:p>
          <a:endParaRPr lang="ru-RU"/>
        </a:p>
      </dgm:t>
    </dgm:pt>
    <dgm:pt modelId="{00877EDB-B70F-4F7E-A727-300FB23CC668}" type="sibTrans" cxnId="{740EC799-0E1E-4A9F-9D67-9233BD95D41D}">
      <dgm:prSet/>
      <dgm:spPr/>
      <dgm:t>
        <a:bodyPr/>
        <a:lstStyle/>
        <a:p>
          <a:endParaRPr lang="ru-RU"/>
        </a:p>
      </dgm:t>
    </dgm:pt>
    <dgm:pt modelId="{2F6C5E5F-374B-46D4-B2F4-96A8D11AE24B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Співробітництво із об’єднаннями підприємців</a:t>
          </a:r>
          <a:endParaRPr lang="ru-RU" sz="1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F2B135-D7EF-4F1F-8C15-C009CE092FF0}" type="parTrans" cxnId="{FE905107-F967-4BCD-B0EE-6AC98C26D50A}">
      <dgm:prSet/>
      <dgm:spPr/>
      <dgm:t>
        <a:bodyPr/>
        <a:lstStyle/>
        <a:p>
          <a:endParaRPr lang="ru-RU"/>
        </a:p>
      </dgm:t>
    </dgm:pt>
    <dgm:pt modelId="{4E0657EC-0CDF-43B1-8851-1EAD5A3FDDD0}" type="sibTrans" cxnId="{FE905107-F967-4BCD-B0EE-6AC98C26D50A}">
      <dgm:prSet/>
      <dgm:spPr/>
      <dgm:t>
        <a:bodyPr/>
        <a:lstStyle/>
        <a:p>
          <a:endParaRPr lang="ru-RU"/>
        </a:p>
      </dgm:t>
    </dgm:pt>
    <dgm:pt modelId="{9EEAF637-E777-49CF-83C2-87898424044F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Формування </a:t>
          </a:r>
          <a:r>
            <a:rPr lang="uk-UA" sz="1600" b="0" i="0" dirty="0" err="1" smtClean="0">
              <a:effectLst/>
              <a:latin typeface="Times New Roman"/>
              <a:ea typeface="Times New Roman"/>
            </a:rPr>
            <a:t>екологоорієнтованих</a:t>
          </a:r>
          <a:r>
            <a:rPr lang="uk-UA" sz="1600" b="0" i="0" dirty="0" smtClean="0">
              <a:effectLst/>
              <a:latin typeface="Times New Roman"/>
              <a:ea typeface="Times New Roman"/>
            </a:rPr>
            <a:t> кластерів</a:t>
          </a:r>
          <a:endParaRPr lang="ru-RU" sz="1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9E743-C4DC-4B4F-90B9-299BD7A7227F}" type="parTrans" cxnId="{0F8F2A0A-0BE0-4D53-88F5-5CDB5EB27018}">
      <dgm:prSet/>
      <dgm:spPr/>
      <dgm:t>
        <a:bodyPr/>
        <a:lstStyle/>
        <a:p>
          <a:endParaRPr lang="ru-RU"/>
        </a:p>
      </dgm:t>
    </dgm:pt>
    <dgm:pt modelId="{29F6A534-547B-4461-81F8-E924468B2E04}" type="sibTrans" cxnId="{0F8F2A0A-0BE0-4D53-88F5-5CDB5EB27018}">
      <dgm:prSet/>
      <dgm:spPr/>
      <dgm:t>
        <a:bodyPr/>
        <a:lstStyle/>
        <a:p>
          <a:endParaRPr lang="ru-RU"/>
        </a:p>
      </dgm:t>
    </dgm:pt>
    <dgm:pt modelId="{EEB54126-07BD-42AC-97AD-54629232C80A}" type="pres">
      <dgm:prSet presAssocID="{30176802-646F-46C1-913F-868FCA7156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31EFE-F2DE-4DE2-80EA-C85E1FD51228}" type="pres">
      <dgm:prSet presAssocID="{578DC47A-B565-4528-979D-A5B6A91994A0}" presName="parentLin" presStyleCnt="0"/>
      <dgm:spPr/>
    </dgm:pt>
    <dgm:pt modelId="{C544493A-EFDB-498B-B8CF-CF87D5C0F306}" type="pres">
      <dgm:prSet presAssocID="{578DC47A-B565-4528-979D-A5B6A91994A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04741BB-4C31-4640-9C62-F760BBAC7CBB}" type="pres">
      <dgm:prSet presAssocID="{578DC47A-B565-4528-979D-A5B6A91994A0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F526-FC18-432A-8FFC-A61080C8C77B}" type="pres">
      <dgm:prSet presAssocID="{578DC47A-B565-4528-979D-A5B6A91994A0}" presName="negativeSpace" presStyleCnt="0"/>
      <dgm:spPr/>
    </dgm:pt>
    <dgm:pt modelId="{4F36CB1A-C728-485B-AB59-1F63BA9272FA}" type="pres">
      <dgm:prSet presAssocID="{578DC47A-B565-4528-979D-A5B6A91994A0}" presName="childText" presStyleLbl="conFgAcc1" presStyleIdx="0" presStyleCnt="5">
        <dgm:presLayoutVars>
          <dgm:bulletEnabled val="1"/>
        </dgm:presLayoutVars>
      </dgm:prSet>
      <dgm:spPr/>
    </dgm:pt>
    <dgm:pt modelId="{7729DBF8-ED82-41CA-AED1-CD9658940D99}" type="pres">
      <dgm:prSet presAssocID="{C91105C0-E765-4B84-8D1F-04EF69BC1019}" presName="spaceBetweenRectangles" presStyleCnt="0"/>
      <dgm:spPr/>
    </dgm:pt>
    <dgm:pt modelId="{73C6AC19-1E08-4501-8EB9-FD8A16695664}" type="pres">
      <dgm:prSet presAssocID="{2F6C5E5F-374B-46D4-B2F4-96A8D11AE24B}" presName="parentLin" presStyleCnt="0"/>
      <dgm:spPr/>
    </dgm:pt>
    <dgm:pt modelId="{6849F8E2-A1B1-4AA3-B023-8EF3BF3719FA}" type="pres">
      <dgm:prSet presAssocID="{2F6C5E5F-374B-46D4-B2F4-96A8D11AE24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FB0591-4A5D-4880-8B80-009BF0C4C211}" type="pres">
      <dgm:prSet presAssocID="{2F6C5E5F-374B-46D4-B2F4-96A8D11AE24B}" presName="parentText" presStyleLbl="node1" presStyleIdx="1" presStyleCnt="5" custScaleX="141233" custLinFactNeighborX="97727" custLinFactNeighborY="-33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B6DF6-128B-42D4-81FE-0C363BFB1F62}" type="pres">
      <dgm:prSet presAssocID="{2F6C5E5F-374B-46D4-B2F4-96A8D11AE24B}" presName="negativeSpace" presStyleCnt="0"/>
      <dgm:spPr/>
    </dgm:pt>
    <dgm:pt modelId="{C987A007-D6CA-4FB0-8330-E70550F07DF6}" type="pres">
      <dgm:prSet presAssocID="{2F6C5E5F-374B-46D4-B2F4-96A8D11AE24B}" presName="childText" presStyleLbl="conFgAcc1" presStyleIdx="1" presStyleCnt="5">
        <dgm:presLayoutVars>
          <dgm:bulletEnabled val="1"/>
        </dgm:presLayoutVars>
      </dgm:prSet>
      <dgm:spPr/>
    </dgm:pt>
    <dgm:pt modelId="{8EF609D4-DF23-468D-B1EC-723769E11A24}" type="pres">
      <dgm:prSet presAssocID="{4E0657EC-0CDF-43B1-8851-1EAD5A3FDDD0}" presName="spaceBetweenRectangles" presStyleCnt="0"/>
      <dgm:spPr/>
    </dgm:pt>
    <dgm:pt modelId="{AE88AB9E-FD5F-45E7-8CD1-992473D2954D}" type="pres">
      <dgm:prSet presAssocID="{9EEAF637-E777-49CF-83C2-87898424044F}" presName="parentLin" presStyleCnt="0"/>
      <dgm:spPr/>
    </dgm:pt>
    <dgm:pt modelId="{FC4B87EA-003D-4D20-B7D2-718485557B43}" type="pres">
      <dgm:prSet presAssocID="{9EEAF637-E777-49CF-83C2-87898424044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8923EC0-1F2E-425E-90B8-6C27961C2F69}" type="pres">
      <dgm:prSet presAssocID="{9EEAF637-E777-49CF-83C2-87898424044F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27ECB-B097-47BB-B2CA-763E7A28FEB1}" type="pres">
      <dgm:prSet presAssocID="{9EEAF637-E777-49CF-83C2-87898424044F}" presName="negativeSpace" presStyleCnt="0"/>
      <dgm:spPr/>
    </dgm:pt>
    <dgm:pt modelId="{CBDEDB3B-18B7-40DC-B17F-589A5BD73A2C}" type="pres">
      <dgm:prSet presAssocID="{9EEAF637-E777-49CF-83C2-87898424044F}" presName="childText" presStyleLbl="conFgAcc1" presStyleIdx="2" presStyleCnt="5">
        <dgm:presLayoutVars>
          <dgm:bulletEnabled val="1"/>
        </dgm:presLayoutVars>
      </dgm:prSet>
      <dgm:spPr/>
    </dgm:pt>
    <dgm:pt modelId="{559DC753-6D9D-4B46-AF73-8A1590856B59}" type="pres">
      <dgm:prSet presAssocID="{29F6A534-547B-4461-81F8-E924468B2E04}" presName="spaceBetweenRectangles" presStyleCnt="0"/>
      <dgm:spPr/>
    </dgm:pt>
    <dgm:pt modelId="{26D1E32A-FEE0-4027-8DE1-396A34268618}" type="pres">
      <dgm:prSet presAssocID="{AA8FDB8B-AF6E-4C1C-B26E-B02F526959B8}" presName="parentLin" presStyleCnt="0"/>
      <dgm:spPr/>
    </dgm:pt>
    <dgm:pt modelId="{D7C7F6E0-DCD6-4B69-B5C4-D86AD347F3C8}" type="pres">
      <dgm:prSet presAssocID="{AA8FDB8B-AF6E-4C1C-B26E-B02F526959B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F31D8DF-21A4-4B6F-A1C5-5812D6BF7EB0}" type="pres">
      <dgm:prSet presAssocID="{AA8FDB8B-AF6E-4C1C-B26E-B02F526959B8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069FF-EAFC-4C9B-86F3-108ABA0FE158}" type="pres">
      <dgm:prSet presAssocID="{AA8FDB8B-AF6E-4C1C-B26E-B02F526959B8}" presName="negativeSpace" presStyleCnt="0"/>
      <dgm:spPr/>
    </dgm:pt>
    <dgm:pt modelId="{E51D7291-6E85-4E95-8782-7B6127796DA8}" type="pres">
      <dgm:prSet presAssocID="{AA8FDB8B-AF6E-4C1C-B26E-B02F526959B8}" presName="childText" presStyleLbl="conFgAcc1" presStyleIdx="3" presStyleCnt="5">
        <dgm:presLayoutVars>
          <dgm:bulletEnabled val="1"/>
        </dgm:presLayoutVars>
      </dgm:prSet>
      <dgm:spPr/>
    </dgm:pt>
    <dgm:pt modelId="{67D232B9-CD27-4F67-85A8-8107AC8F2EA2}" type="pres">
      <dgm:prSet presAssocID="{099134D3-9083-425E-8BED-BDC7932351ED}" presName="spaceBetweenRectangles" presStyleCnt="0"/>
      <dgm:spPr/>
    </dgm:pt>
    <dgm:pt modelId="{4B3FC6EC-5CF1-46E2-B94A-CDD7785601F9}" type="pres">
      <dgm:prSet presAssocID="{330D57BB-0B19-4A7E-B503-51C82A14E5F7}" presName="parentLin" presStyleCnt="0"/>
      <dgm:spPr/>
    </dgm:pt>
    <dgm:pt modelId="{D17C85CC-3A66-4DC5-88E2-8F5FF5870052}" type="pres">
      <dgm:prSet presAssocID="{330D57BB-0B19-4A7E-B503-51C82A14E5F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A18A558-6D0E-4111-9A7B-D284858D1794}" type="pres">
      <dgm:prSet presAssocID="{330D57BB-0B19-4A7E-B503-51C82A14E5F7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329D7-CF0D-4D1A-BD98-3CB744616629}" type="pres">
      <dgm:prSet presAssocID="{330D57BB-0B19-4A7E-B503-51C82A14E5F7}" presName="negativeSpace" presStyleCnt="0"/>
      <dgm:spPr/>
    </dgm:pt>
    <dgm:pt modelId="{CAC9E393-2806-4842-AE9B-4C5A24AD6DEF}" type="pres">
      <dgm:prSet presAssocID="{330D57BB-0B19-4A7E-B503-51C82A14E5F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40EC799-0E1E-4A9F-9D67-9233BD95D41D}" srcId="{30176802-646F-46C1-913F-868FCA7156DC}" destId="{330D57BB-0B19-4A7E-B503-51C82A14E5F7}" srcOrd="4" destOrd="0" parTransId="{AD37C902-3592-495B-A23E-05FE371A4A3B}" sibTransId="{00877EDB-B70F-4F7E-A727-300FB23CC668}"/>
    <dgm:cxn modelId="{B943F468-72B9-4DE8-BFE7-AF3E12CD436A}" type="presOf" srcId="{9EEAF637-E777-49CF-83C2-87898424044F}" destId="{48923EC0-1F2E-425E-90B8-6C27961C2F69}" srcOrd="1" destOrd="0" presId="urn:microsoft.com/office/officeart/2005/8/layout/list1"/>
    <dgm:cxn modelId="{EBA9F2B5-3478-4A55-A3B2-18B3D83587E6}" type="presOf" srcId="{578DC47A-B565-4528-979D-A5B6A91994A0}" destId="{C544493A-EFDB-498B-B8CF-CF87D5C0F306}" srcOrd="0" destOrd="0" presId="urn:microsoft.com/office/officeart/2005/8/layout/list1"/>
    <dgm:cxn modelId="{FC7AFC74-AAF2-45B8-BE4B-9633F6124CAF}" type="presOf" srcId="{30176802-646F-46C1-913F-868FCA7156DC}" destId="{EEB54126-07BD-42AC-97AD-54629232C80A}" srcOrd="0" destOrd="0" presId="urn:microsoft.com/office/officeart/2005/8/layout/list1"/>
    <dgm:cxn modelId="{ADED5CE5-A111-42F1-A4D4-5AC72C493D32}" type="presOf" srcId="{AA8FDB8B-AF6E-4C1C-B26E-B02F526959B8}" destId="{4F31D8DF-21A4-4B6F-A1C5-5812D6BF7EB0}" srcOrd="1" destOrd="0" presId="urn:microsoft.com/office/officeart/2005/8/layout/list1"/>
    <dgm:cxn modelId="{793D704D-E2D2-4CF1-A05F-C3CEFCB54143}" srcId="{30176802-646F-46C1-913F-868FCA7156DC}" destId="{AA8FDB8B-AF6E-4C1C-B26E-B02F526959B8}" srcOrd="3" destOrd="0" parTransId="{B6C89128-E4E7-46E7-A4D3-723D01C265E6}" sibTransId="{099134D3-9083-425E-8BED-BDC7932351ED}"/>
    <dgm:cxn modelId="{D66ADA03-905F-401F-8923-809AD853E2BE}" type="presOf" srcId="{330D57BB-0B19-4A7E-B503-51C82A14E5F7}" destId="{0A18A558-6D0E-4111-9A7B-D284858D1794}" srcOrd="1" destOrd="0" presId="urn:microsoft.com/office/officeart/2005/8/layout/list1"/>
    <dgm:cxn modelId="{E53843A7-23A2-4D6C-BB17-19A44FA10EED}" type="presOf" srcId="{2F6C5E5F-374B-46D4-B2F4-96A8D11AE24B}" destId="{59FB0591-4A5D-4880-8B80-009BF0C4C211}" srcOrd="1" destOrd="0" presId="urn:microsoft.com/office/officeart/2005/8/layout/list1"/>
    <dgm:cxn modelId="{A55D5364-A423-4849-9C7B-4F43BB18B354}" srcId="{30176802-646F-46C1-913F-868FCA7156DC}" destId="{578DC47A-B565-4528-979D-A5B6A91994A0}" srcOrd="0" destOrd="0" parTransId="{27DA2234-75F5-4B2A-B0CA-6CCE5B0DA9F2}" sibTransId="{C91105C0-E765-4B84-8D1F-04EF69BC1019}"/>
    <dgm:cxn modelId="{378FB4B9-DA4B-4471-A234-09178A313A05}" type="presOf" srcId="{AA8FDB8B-AF6E-4C1C-B26E-B02F526959B8}" destId="{D7C7F6E0-DCD6-4B69-B5C4-D86AD347F3C8}" srcOrd="0" destOrd="0" presId="urn:microsoft.com/office/officeart/2005/8/layout/list1"/>
    <dgm:cxn modelId="{7CC81F4D-568B-477A-9EE1-2AC556972B76}" type="presOf" srcId="{9EEAF637-E777-49CF-83C2-87898424044F}" destId="{FC4B87EA-003D-4D20-B7D2-718485557B43}" srcOrd="0" destOrd="0" presId="urn:microsoft.com/office/officeart/2005/8/layout/list1"/>
    <dgm:cxn modelId="{E02BFA65-C17E-4EAD-8F11-137B53CF649D}" type="presOf" srcId="{330D57BB-0B19-4A7E-B503-51C82A14E5F7}" destId="{D17C85CC-3A66-4DC5-88E2-8F5FF5870052}" srcOrd="0" destOrd="0" presId="urn:microsoft.com/office/officeart/2005/8/layout/list1"/>
    <dgm:cxn modelId="{FE905107-F967-4BCD-B0EE-6AC98C26D50A}" srcId="{30176802-646F-46C1-913F-868FCA7156DC}" destId="{2F6C5E5F-374B-46D4-B2F4-96A8D11AE24B}" srcOrd="1" destOrd="0" parTransId="{F7F2B135-D7EF-4F1F-8C15-C009CE092FF0}" sibTransId="{4E0657EC-0CDF-43B1-8851-1EAD5A3FDDD0}"/>
    <dgm:cxn modelId="{0F8F2A0A-0BE0-4D53-88F5-5CDB5EB27018}" srcId="{30176802-646F-46C1-913F-868FCA7156DC}" destId="{9EEAF637-E777-49CF-83C2-87898424044F}" srcOrd="2" destOrd="0" parTransId="{BB29E743-C4DC-4B4F-90B9-299BD7A7227F}" sibTransId="{29F6A534-547B-4461-81F8-E924468B2E04}"/>
    <dgm:cxn modelId="{639AEB56-D9B8-4C10-9D5A-39A4D0443104}" type="presOf" srcId="{578DC47A-B565-4528-979D-A5B6A91994A0}" destId="{504741BB-4C31-4640-9C62-F760BBAC7CBB}" srcOrd="1" destOrd="0" presId="urn:microsoft.com/office/officeart/2005/8/layout/list1"/>
    <dgm:cxn modelId="{7FF609A9-B682-4DC0-B028-E982C74771C8}" type="presOf" srcId="{2F6C5E5F-374B-46D4-B2F4-96A8D11AE24B}" destId="{6849F8E2-A1B1-4AA3-B023-8EF3BF3719FA}" srcOrd="0" destOrd="0" presId="urn:microsoft.com/office/officeart/2005/8/layout/list1"/>
    <dgm:cxn modelId="{C04CD319-56C4-402C-9E35-CBCDDE24763D}" type="presParOf" srcId="{EEB54126-07BD-42AC-97AD-54629232C80A}" destId="{0A231EFE-F2DE-4DE2-80EA-C85E1FD51228}" srcOrd="0" destOrd="0" presId="urn:microsoft.com/office/officeart/2005/8/layout/list1"/>
    <dgm:cxn modelId="{F2C2FE2D-EB93-4771-AA95-8116BC45F153}" type="presParOf" srcId="{0A231EFE-F2DE-4DE2-80EA-C85E1FD51228}" destId="{C544493A-EFDB-498B-B8CF-CF87D5C0F306}" srcOrd="0" destOrd="0" presId="urn:microsoft.com/office/officeart/2005/8/layout/list1"/>
    <dgm:cxn modelId="{080762D2-53B6-42F1-8A45-29C884DBCAE1}" type="presParOf" srcId="{0A231EFE-F2DE-4DE2-80EA-C85E1FD51228}" destId="{504741BB-4C31-4640-9C62-F760BBAC7CBB}" srcOrd="1" destOrd="0" presId="urn:microsoft.com/office/officeart/2005/8/layout/list1"/>
    <dgm:cxn modelId="{E22B1B88-62E2-466E-BF40-355A2006E0EB}" type="presParOf" srcId="{EEB54126-07BD-42AC-97AD-54629232C80A}" destId="{7973F526-FC18-432A-8FFC-A61080C8C77B}" srcOrd="1" destOrd="0" presId="urn:microsoft.com/office/officeart/2005/8/layout/list1"/>
    <dgm:cxn modelId="{BB4229ED-1FCA-42BB-A2C2-586A7C81ABAE}" type="presParOf" srcId="{EEB54126-07BD-42AC-97AD-54629232C80A}" destId="{4F36CB1A-C728-485B-AB59-1F63BA9272FA}" srcOrd="2" destOrd="0" presId="urn:microsoft.com/office/officeart/2005/8/layout/list1"/>
    <dgm:cxn modelId="{8EEC7311-40A1-422F-9393-42B7F1052552}" type="presParOf" srcId="{EEB54126-07BD-42AC-97AD-54629232C80A}" destId="{7729DBF8-ED82-41CA-AED1-CD9658940D99}" srcOrd="3" destOrd="0" presId="urn:microsoft.com/office/officeart/2005/8/layout/list1"/>
    <dgm:cxn modelId="{715E0A92-6A84-4277-B242-DB6BA4499FD1}" type="presParOf" srcId="{EEB54126-07BD-42AC-97AD-54629232C80A}" destId="{73C6AC19-1E08-4501-8EB9-FD8A16695664}" srcOrd="4" destOrd="0" presId="urn:microsoft.com/office/officeart/2005/8/layout/list1"/>
    <dgm:cxn modelId="{18F5C7DB-F249-4B01-BC86-CA40E3A9FF30}" type="presParOf" srcId="{73C6AC19-1E08-4501-8EB9-FD8A16695664}" destId="{6849F8E2-A1B1-4AA3-B023-8EF3BF3719FA}" srcOrd="0" destOrd="0" presId="urn:microsoft.com/office/officeart/2005/8/layout/list1"/>
    <dgm:cxn modelId="{0AA39A3E-A24A-4443-A597-406E9A38975B}" type="presParOf" srcId="{73C6AC19-1E08-4501-8EB9-FD8A16695664}" destId="{59FB0591-4A5D-4880-8B80-009BF0C4C211}" srcOrd="1" destOrd="0" presId="urn:microsoft.com/office/officeart/2005/8/layout/list1"/>
    <dgm:cxn modelId="{092F5E49-0CA4-4E68-B768-BA9370251C13}" type="presParOf" srcId="{EEB54126-07BD-42AC-97AD-54629232C80A}" destId="{64CB6DF6-128B-42D4-81FE-0C363BFB1F62}" srcOrd="5" destOrd="0" presId="urn:microsoft.com/office/officeart/2005/8/layout/list1"/>
    <dgm:cxn modelId="{45D63146-640E-47B3-8D3A-6F02133C5DE7}" type="presParOf" srcId="{EEB54126-07BD-42AC-97AD-54629232C80A}" destId="{C987A007-D6CA-4FB0-8330-E70550F07DF6}" srcOrd="6" destOrd="0" presId="urn:microsoft.com/office/officeart/2005/8/layout/list1"/>
    <dgm:cxn modelId="{B913728E-D778-4AFF-BD9D-A430158BC2DB}" type="presParOf" srcId="{EEB54126-07BD-42AC-97AD-54629232C80A}" destId="{8EF609D4-DF23-468D-B1EC-723769E11A24}" srcOrd="7" destOrd="0" presId="urn:microsoft.com/office/officeart/2005/8/layout/list1"/>
    <dgm:cxn modelId="{7D1E5D0C-024A-457F-AF2C-1473B078B61E}" type="presParOf" srcId="{EEB54126-07BD-42AC-97AD-54629232C80A}" destId="{AE88AB9E-FD5F-45E7-8CD1-992473D2954D}" srcOrd="8" destOrd="0" presId="urn:microsoft.com/office/officeart/2005/8/layout/list1"/>
    <dgm:cxn modelId="{E5957F42-F07B-4BC1-9DF0-B063A95865CE}" type="presParOf" srcId="{AE88AB9E-FD5F-45E7-8CD1-992473D2954D}" destId="{FC4B87EA-003D-4D20-B7D2-718485557B43}" srcOrd="0" destOrd="0" presId="urn:microsoft.com/office/officeart/2005/8/layout/list1"/>
    <dgm:cxn modelId="{3B92D89B-FBC7-4170-881A-C52AB350C2B8}" type="presParOf" srcId="{AE88AB9E-FD5F-45E7-8CD1-992473D2954D}" destId="{48923EC0-1F2E-425E-90B8-6C27961C2F69}" srcOrd="1" destOrd="0" presId="urn:microsoft.com/office/officeart/2005/8/layout/list1"/>
    <dgm:cxn modelId="{1674C558-3F34-4B0A-87D2-DD03D913F597}" type="presParOf" srcId="{EEB54126-07BD-42AC-97AD-54629232C80A}" destId="{99327ECB-B097-47BB-B2CA-763E7A28FEB1}" srcOrd="9" destOrd="0" presId="urn:microsoft.com/office/officeart/2005/8/layout/list1"/>
    <dgm:cxn modelId="{1BA2B16B-4F47-485D-8A27-F775FC78AC20}" type="presParOf" srcId="{EEB54126-07BD-42AC-97AD-54629232C80A}" destId="{CBDEDB3B-18B7-40DC-B17F-589A5BD73A2C}" srcOrd="10" destOrd="0" presId="urn:microsoft.com/office/officeart/2005/8/layout/list1"/>
    <dgm:cxn modelId="{8C599A8F-A6DE-41B2-BE71-BDB69FFB83D5}" type="presParOf" srcId="{EEB54126-07BD-42AC-97AD-54629232C80A}" destId="{559DC753-6D9D-4B46-AF73-8A1590856B59}" srcOrd="11" destOrd="0" presId="urn:microsoft.com/office/officeart/2005/8/layout/list1"/>
    <dgm:cxn modelId="{797C61E9-0A5D-47E8-91DD-A737A67C7F51}" type="presParOf" srcId="{EEB54126-07BD-42AC-97AD-54629232C80A}" destId="{26D1E32A-FEE0-4027-8DE1-396A34268618}" srcOrd="12" destOrd="0" presId="urn:microsoft.com/office/officeart/2005/8/layout/list1"/>
    <dgm:cxn modelId="{6AD6E1E5-97BA-46D3-B0FF-27B790976E97}" type="presParOf" srcId="{26D1E32A-FEE0-4027-8DE1-396A34268618}" destId="{D7C7F6E0-DCD6-4B69-B5C4-D86AD347F3C8}" srcOrd="0" destOrd="0" presId="urn:microsoft.com/office/officeart/2005/8/layout/list1"/>
    <dgm:cxn modelId="{271F9DF6-9360-4FC4-916B-14B76D10A0F3}" type="presParOf" srcId="{26D1E32A-FEE0-4027-8DE1-396A34268618}" destId="{4F31D8DF-21A4-4B6F-A1C5-5812D6BF7EB0}" srcOrd="1" destOrd="0" presId="urn:microsoft.com/office/officeart/2005/8/layout/list1"/>
    <dgm:cxn modelId="{8E21F073-D18A-4108-A520-07EEB7693A34}" type="presParOf" srcId="{EEB54126-07BD-42AC-97AD-54629232C80A}" destId="{6E3069FF-EAFC-4C9B-86F3-108ABA0FE158}" srcOrd="13" destOrd="0" presId="urn:microsoft.com/office/officeart/2005/8/layout/list1"/>
    <dgm:cxn modelId="{20E78CBE-EEA5-48F8-BE23-2CA45A7374DA}" type="presParOf" srcId="{EEB54126-07BD-42AC-97AD-54629232C80A}" destId="{E51D7291-6E85-4E95-8782-7B6127796DA8}" srcOrd="14" destOrd="0" presId="urn:microsoft.com/office/officeart/2005/8/layout/list1"/>
    <dgm:cxn modelId="{C315B3D0-1516-44A4-B8A3-96608894858B}" type="presParOf" srcId="{EEB54126-07BD-42AC-97AD-54629232C80A}" destId="{67D232B9-CD27-4F67-85A8-8107AC8F2EA2}" srcOrd="15" destOrd="0" presId="urn:microsoft.com/office/officeart/2005/8/layout/list1"/>
    <dgm:cxn modelId="{632C4392-D211-47EB-B69A-04C11246FE70}" type="presParOf" srcId="{EEB54126-07BD-42AC-97AD-54629232C80A}" destId="{4B3FC6EC-5CF1-46E2-B94A-CDD7785601F9}" srcOrd="16" destOrd="0" presId="urn:microsoft.com/office/officeart/2005/8/layout/list1"/>
    <dgm:cxn modelId="{74EB5573-AFCA-4C58-A691-676FE9B594E0}" type="presParOf" srcId="{4B3FC6EC-5CF1-46E2-B94A-CDD7785601F9}" destId="{D17C85CC-3A66-4DC5-88E2-8F5FF5870052}" srcOrd="0" destOrd="0" presId="urn:microsoft.com/office/officeart/2005/8/layout/list1"/>
    <dgm:cxn modelId="{301AFC8C-B0C2-43E2-99A7-1A406C833D4A}" type="presParOf" srcId="{4B3FC6EC-5CF1-46E2-B94A-CDD7785601F9}" destId="{0A18A558-6D0E-4111-9A7B-D284858D1794}" srcOrd="1" destOrd="0" presId="urn:microsoft.com/office/officeart/2005/8/layout/list1"/>
    <dgm:cxn modelId="{77BA6E2F-EEA4-455C-B6A8-B1C824E94DB0}" type="presParOf" srcId="{EEB54126-07BD-42AC-97AD-54629232C80A}" destId="{B13329D7-CF0D-4D1A-BD98-3CB744616629}" srcOrd="17" destOrd="0" presId="urn:microsoft.com/office/officeart/2005/8/layout/list1"/>
    <dgm:cxn modelId="{6BF6FFB2-355C-4E6F-8F6C-171443DBACF3}" type="presParOf" srcId="{EEB54126-07BD-42AC-97AD-54629232C80A}" destId="{CAC9E393-2806-4842-AE9B-4C5A24AD6DE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176802-646F-46C1-913F-868FCA7156DC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A8FDB8B-AF6E-4C1C-B26E-B02F526959B8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Наукові заходи, організовані за участю відділу, на національному та регіональному рівнях</a:t>
          </a:r>
          <a:endParaRPr lang="ru-RU" sz="1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89128-E4E7-46E7-A4D3-723D01C265E6}" type="parTrans" cxnId="{793D704D-E2D2-4CF1-A05F-C3CEFCB54143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134D3-9083-425E-8BED-BDC7932351ED}" type="sibTrans" cxnId="{793D704D-E2D2-4CF1-A05F-C3CEFCB54143}">
      <dgm:prSet/>
      <dgm:spPr/>
      <dgm:t>
        <a:bodyPr/>
        <a:lstStyle/>
        <a:p>
          <a:endParaRPr lang="ru-RU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DC47A-B565-4528-979D-A5B6A91994A0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Участь у конференціях національного та міжнародного рівнів – більше </a:t>
          </a:r>
          <a:r>
            <a:rPr lang="uk-UA" sz="1600" b="1" i="0" dirty="0" smtClean="0">
              <a:effectLst/>
              <a:latin typeface="Times New Roman"/>
              <a:ea typeface="Times New Roman"/>
            </a:rPr>
            <a:t>40</a:t>
          </a:r>
          <a:r>
            <a:rPr lang="uk-UA" sz="1600" b="0" i="0" dirty="0" smtClean="0">
              <a:effectLst/>
              <a:latin typeface="Times New Roman"/>
              <a:ea typeface="Times New Roman"/>
            </a:rPr>
            <a:t> щорічно</a:t>
          </a:r>
          <a:endParaRPr lang="uk-UA" sz="1600" b="0" i="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gm:t>
    </dgm:pt>
    <dgm:pt modelId="{27DA2234-75F5-4B2A-B0CA-6CCE5B0DA9F2}" type="parTrans" cxnId="{A55D5364-A423-4849-9C7B-4F43BB18B35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105C0-E765-4B84-8D1F-04EF69BC1019}" type="sibTrans" cxnId="{A55D5364-A423-4849-9C7B-4F43BB18B35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D57BB-0B19-4A7E-B503-51C82A14E5F7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Наукові заходи, організовані за участю відділу, на міжнародному рівні</a:t>
          </a:r>
          <a:endParaRPr lang="ru-RU" sz="1600" b="0" i="0" dirty="0">
            <a:effectLst/>
            <a:latin typeface="Times New Roman"/>
            <a:ea typeface="Times New Roman"/>
          </a:endParaRPr>
        </a:p>
      </dgm:t>
    </dgm:pt>
    <dgm:pt modelId="{AD37C902-3592-495B-A23E-05FE371A4A3B}" type="parTrans" cxnId="{740EC799-0E1E-4A9F-9D67-9233BD95D41D}">
      <dgm:prSet/>
      <dgm:spPr/>
      <dgm:t>
        <a:bodyPr/>
        <a:lstStyle/>
        <a:p>
          <a:endParaRPr lang="ru-RU"/>
        </a:p>
      </dgm:t>
    </dgm:pt>
    <dgm:pt modelId="{00877EDB-B70F-4F7E-A727-300FB23CC668}" type="sibTrans" cxnId="{740EC799-0E1E-4A9F-9D67-9233BD95D41D}">
      <dgm:prSet/>
      <dgm:spPr/>
      <dgm:t>
        <a:bodyPr/>
        <a:lstStyle/>
        <a:p>
          <a:endParaRPr lang="ru-RU"/>
        </a:p>
      </dgm:t>
    </dgm:pt>
    <dgm:pt modelId="{2F6C5E5F-374B-46D4-B2F4-96A8D11AE24B}">
      <dgm:prSet phldrT="[Текст]" custT="1"/>
      <dgm:spPr/>
      <dgm:t>
        <a:bodyPr/>
        <a:lstStyle/>
        <a:p>
          <a:r>
            <a:rPr lang="uk-UA" sz="1600" dirty="0" smtClean="0">
              <a:latin typeface="Times New Roman"/>
              <a:ea typeface="Times New Roman"/>
              <a:cs typeface="Times New Roman"/>
            </a:rPr>
            <a:t>Виступи науковців відділу на місцевому (7 канал, </a:t>
          </a:r>
          <a:r>
            <a:rPr lang="uk-UA" sz="1600" dirty="0" err="1" smtClean="0">
              <a:latin typeface="Times New Roman"/>
              <a:ea typeface="Times New Roman"/>
              <a:cs typeface="Times New Roman"/>
            </a:rPr>
            <a:t>Думская</a:t>
          </a:r>
          <a:r>
            <a:rPr lang="uk-UA" sz="1600" dirty="0" smtClean="0">
              <a:latin typeface="Times New Roman"/>
              <a:ea typeface="Times New Roman"/>
              <a:cs typeface="Times New Roman"/>
            </a:rPr>
            <a:t>, Академія, К1, </a:t>
          </a:r>
          <a:r>
            <a:rPr lang="uk-UA" sz="1600" dirty="0" err="1" smtClean="0">
              <a:latin typeface="Times New Roman"/>
              <a:ea typeface="Times New Roman"/>
              <a:cs typeface="Times New Roman"/>
            </a:rPr>
            <a:t>Одеса-Лайф</a:t>
          </a:r>
          <a:r>
            <a:rPr lang="uk-UA" sz="1600" dirty="0" smtClean="0">
              <a:latin typeface="Times New Roman"/>
              <a:ea typeface="Times New Roman"/>
              <a:cs typeface="Times New Roman"/>
            </a:rPr>
            <a:t>, </a:t>
          </a:r>
          <a:r>
            <a:rPr lang="uk-UA" sz="1600" dirty="0" err="1" smtClean="0">
              <a:latin typeface="Times New Roman"/>
              <a:ea typeface="Times New Roman"/>
              <a:cs typeface="Times New Roman"/>
            </a:rPr>
            <a:t>МедіаІнфо</a:t>
          </a:r>
          <a:r>
            <a:rPr lang="uk-UA" sz="1600" dirty="0" smtClean="0">
              <a:latin typeface="Times New Roman"/>
              <a:ea typeface="Times New Roman"/>
              <a:cs typeface="Times New Roman"/>
            </a:rPr>
            <a:t>, Град) та національному телебаченні («1+1», Агентство Укрінформ, Суспільне, К1)</a:t>
          </a:r>
          <a:endParaRPr lang="ru-RU" sz="1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F2B135-D7EF-4F1F-8C15-C009CE092FF0}" type="parTrans" cxnId="{FE905107-F967-4BCD-B0EE-6AC98C26D50A}">
      <dgm:prSet/>
      <dgm:spPr/>
      <dgm:t>
        <a:bodyPr/>
        <a:lstStyle/>
        <a:p>
          <a:endParaRPr lang="ru-RU"/>
        </a:p>
      </dgm:t>
    </dgm:pt>
    <dgm:pt modelId="{4E0657EC-0CDF-43B1-8851-1EAD5A3FDDD0}" type="sibTrans" cxnId="{FE905107-F967-4BCD-B0EE-6AC98C26D50A}">
      <dgm:prSet/>
      <dgm:spPr/>
      <dgm:t>
        <a:bodyPr/>
        <a:lstStyle/>
        <a:p>
          <a:endParaRPr lang="ru-RU"/>
        </a:p>
      </dgm:t>
    </dgm:pt>
    <dgm:pt modelId="{9EEAF637-E777-49CF-83C2-87898424044F}">
      <dgm:prSet phldrT="[Текст]" custT="1"/>
      <dgm:spPr/>
      <dgm:t>
        <a:bodyPr/>
        <a:lstStyle/>
        <a:p>
          <a:r>
            <a:rPr lang="uk-UA" sz="1600" b="0" i="0" dirty="0" smtClean="0">
              <a:effectLst/>
              <a:latin typeface="Times New Roman"/>
              <a:ea typeface="Times New Roman"/>
            </a:rPr>
            <a:t>Публікації в друкованих ЗМІ</a:t>
          </a:r>
          <a:endParaRPr lang="ru-RU" sz="1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9E743-C4DC-4B4F-90B9-299BD7A7227F}" type="parTrans" cxnId="{0F8F2A0A-0BE0-4D53-88F5-5CDB5EB27018}">
      <dgm:prSet/>
      <dgm:spPr/>
      <dgm:t>
        <a:bodyPr/>
        <a:lstStyle/>
        <a:p>
          <a:endParaRPr lang="ru-RU"/>
        </a:p>
      </dgm:t>
    </dgm:pt>
    <dgm:pt modelId="{29F6A534-547B-4461-81F8-E924468B2E04}" type="sibTrans" cxnId="{0F8F2A0A-0BE0-4D53-88F5-5CDB5EB27018}">
      <dgm:prSet/>
      <dgm:spPr/>
      <dgm:t>
        <a:bodyPr/>
        <a:lstStyle/>
        <a:p>
          <a:endParaRPr lang="ru-RU"/>
        </a:p>
      </dgm:t>
    </dgm:pt>
    <dgm:pt modelId="{EEB54126-07BD-42AC-97AD-54629232C80A}" type="pres">
      <dgm:prSet presAssocID="{30176802-646F-46C1-913F-868FCA7156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31EFE-F2DE-4DE2-80EA-C85E1FD51228}" type="pres">
      <dgm:prSet presAssocID="{578DC47A-B565-4528-979D-A5B6A91994A0}" presName="parentLin" presStyleCnt="0"/>
      <dgm:spPr/>
    </dgm:pt>
    <dgm:pt modelId="{C544493A-EFDB-498B-B8CF-CF87D5C0F306}" type="pres">
      <dgm:prSet presAssocID="{578DC47A-B565-4528-979D-A5B6A91994A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04741BB-4C31-4640-9C62-F760BBAC7CBB}" type="pres">
      <dgm:prSet presAssocID="{578DC47A-B565-4528-979D-A5B6A91994A0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3F526-FC18-432A-8FFC-A61080C8C77B}" type="pres">
      <dgm:prSet presAssocID="{578DC47A-B565-4528-979D-A5B6A91994A0}" presName="negativeSpace" presStyleCnt="0"/>
      <dgm:spPr/>
    </dgm:pt>
    <dgm:pt modelId="{4F36CB1A-C728-485B-AB59-1F63BA9272FA}" type="pres">
      <dgm:prSet presAssocID="{578DC47A-B565-4528-979D-A5B6A91994A0}" presName="childText" presStyleLbl="conFgAcc1" presStyleIdx="0" presStyleCnt="5">
        <dgm:presLayoutVars>
          <dgm:bulletEnabled val="1"/>
        </dgm:presLayoutVars>
      </dgm:prSet>
      <dgm:spPr/>
    </dgm:pt>
    <dgm:pt modelId="{7729DBF8-ED82-41CA-AED1-CD9658940D99}" type="pres">
      <dgm:prSet presAssocID="{C91105C0-E765-4B84-8D1F-04EF69BC1019}" presName="spaceBetweenRectangles" presStyleCnt="0"/>
      <dgm:spPr/>
    </dgm:pt>
    <dgm:pt modelId="{73C6AC19-1E08-4501-8EB9-FD8A16695664}" type="pres">
      <dgm:prSet presAssocID="{2F6C5E5F-374B-46D4-B2F4-96A8D11AE24B}" presName="parentLin" presStyleCnt="0"/>
      <dgm:spPr/>
    </dgm:pt>
    <dgm:pt modelId="{6849F8E2-A1B1-4AA3-B023-8EF3BF3719FA}" type="pres">
      <dgm:prSet presAssocID="{2F6C5E5F-374B-46D4-B2F4-96A8D11AE24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FB0591-4A5D-4880-8B80-009BF0C4C211}" type="pres">
      <dgm:prSet presAssocID="{2F6C5E5F-374B-46D4-B2F4-96A8D11AE24B}" presName="parentText" presStyleLbl="node1" presStyleIdx="1" presStyleCnt="5" custScaleX="141233" custLinFactNeighborX="97727" custLinFactNeighborY="-33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B6DF6-128B-42D4-81FE-0C363BFB1F62}" type="pres">
      <dgm:prSet presAssocID="{2F6C5E5F-374B-46D4-B2F4-96A8D11AE24B}" presName="negativeSpace" presStyleCnt="0"/>
      <dgm:spPr/>
    </dgm:pt>
    <dgm:pt modelId="{C987A007-D6CA-4FB0-8330-E70550F07DF6}" type="pres">
      <dgm:prSet presAssocID="{2F6C5E5F-374B-46D4-B2F4-96A8D11AE24B}" presName="childText" presStyleLbl="conFgAcc1" presStyleIdx="1" presStyleCnt="5">
        <dgm:presLayoutVars>
          <dgm:bulletEnabled val="1"/>
        </dgm:presLayoutVars>
      </dgm:prSet>
      <dgm:spPr/>
    </dgm:pt>
    <dgm:pt modelId="{8EF609D4-DF23-468D-B1EC-723769E11A24}" type="pres">
      <dgm:prSet presAssocID="{4E0657EC-0CDF-43B1-8851-1EAD5A3FDDD0}" presName="spaceBetweenRectangles" presStyleCnt="0"/>
      <dgm:spPr/>
    </dgm:pt>
    <dgm:pt modelId="{AE88AB9E-FD5F-45E7-8CD1-992473D2954D}" type="pres">
      <dgm:prSet presAssocID="{9EEAF637-E777-49CF-83C2-87898424044F}" presName="parentLin" presStyleCnt="0"/>
      <dgm:spPr/>
    </dgm:pt>
    <dgm:pt modelId="{FC4B87EA-003D-4D20-B7D2-718485557B43}" type="pres">
      <dgm:prSet presAssocID="{9EEAF637-E777-49CF-83C2-87898424044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8923EC0-1F2E-425E-90B8-6C27961C2F69}" type="pres">
      <dgm:prSet presAssocID="{9EEAF637-E777-49CF-83C2-87898424044F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27ECB-B097-47BB-B2CA-763E7A28FEB1}" type="pres">
      <dgm:prSet presAssocID="{9EEAF637-E777-49CF-83C2-87898424044F}" presName="negativeSpace" presStyleCnt="0"/>
      <dgm:spPr/>
    </dgm:pt>
    <dgm:pt modelId="{CBDEDB3B-18B7-40DC-B17F-589A5BD73A2C}" type="pres">
      <dgm:prSet presAssocID="{9EEAF637-E777-49CF-83C2-87898424044F}" presName="childText" presStyleLbl="conFgAcc1" presStyleIdx="2" presStyleCnt="5">
        <dgm:presLayoutVars>
          <dgm:bulletEnabled val="1"/>
        </dgm:presLayoutVars>
      </dgm:prSet>
      <dgm:spPr/>
    </dgm:pt>
    <dgm:pt modelId="{559DC753-6D9D-4B46-AF73-8A1590856B59}" type="pres">
      <dgm:prSet presAssocID="{29F6A534-547B-4461-81F8-E924468B2E04}" presName="spaceBetweenRectangles" presStyleCnt="0"/>
      <dgm:spPr/>
    </dgm:pt>
    <dgm:pt modelId="{26D1E32A-FEE0-4027-8DE1-396A34268618}" type="pres">
      <dgm:prSet presAssocID="{AA8FDB8B-AF6E-4C1C-B26E-B02F526959B8}" presName="parentLin" presStyleCnt="0"/>
      <dgm:spPr/>
    </dgm:pt>
    <dgm:pt modelId="{D7C7F6E0-DCD6-4B69-B5C4-D86AD347F3C8}" type="pres">
      <dgm:prSet presAssocID="{AA8FDB8B-AF6E-4C1C-B26E-B02F526959B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F31D8DF-21A4-4B6F-A1C5-5812D6BF7EB0}" type="pres">
      <dgm:prSet presAssocID="{AA8FDB8B-AF6E-4C1C-B26E-B02F526959B8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069FF-EAFC-4C9B-86F3-108ABA0FE158}" type="pres">
      <dgm:prSet presAssocID="{AA8FDB8B-AF6E-4C1C-B26E-B02F526959B8}" presName="negativeSpace" presStyleCnt="0"/>
      <dgm:spPr/>
    </dgm:pt>
    <dgm:pt modelId="{E51D7291-6E85-4E95-8782-7B6127796DA8}" type="pres">
      <dgm:prSet presAssocID="{AA8FDB8B-AF6E-4C1C-B26E-B02F526959B8}" presName="childText" presStyleLbl="conFgAcc1" presStyleIdx="3" presStyleCnt="5">
        <dgm:presLayoutVars>
          <dgm:bulletEnabled val="1"/>
        </dgm:presLayoutVars>
      </dgm:prSet>
      <dgm:spPr/>
    </dgm:pt>
    <dgm:pt modelId="{67D232B9-CD27-4F67-85A8-8107AC8F2EA2}" type="pres">
      <dgm:prSet presAssocID="{099134D3-9083-425E-8BED-BDC7932351ED}" presName="spaceBetweenRectangles" presStyleCnt="0"/>
      <dgm:spPr/>
    </dgm:pt>
    <dgm:pt modelId="{4B3FC6EC-5CF1-46E2-B94A-CDD7785601F9}" type="pres">
      <dgm:prSet presAssocID="{330D57BB-0B19-4A7E-B503-51C82A14E5F7}" presName="parentLin" presStyleCnt="0"/>
      <dgm:spPr/>
    </dgm:pt>
    <dgm:pt modelId="{D17C85CC-3A66-4DC5-88E2-8F5FF5870052}" type="pres">
      <dgm:prSet presAssocID="{330D57BB-0B19-4A7E-B503-51C82A14E5F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A18A558-6D0E-4111-9A7B-D284858D1794}" type="pres">
      <dgm:prSet presAssocID="{330D57BB-0B19-4A7E-B503-51C82A14E5F7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329D7-CF0D-4D1A-BD98-3CB744616629}" type="pres">
      <dgm:prSet presAssocID="{330D57BB-0B19-4A7E-B503-51C82A14E5F7}" presName="negativeSpace" presStyleCnt="0"/>
      <dgm:spPr/>
    </dgm:pt>
    <dgm:pt modelId="{CAC9E393-2806-4842-AE9B-4C5A24AD6DEF}" type="pres">
      <dgm:prSet presAssocID="{330D57BB-0B19-4A7E-B503-51C82A14E5F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40EC799-0E1E-4A9F-9D67-9233BD95D41D}" srcId="{30176802-646F-46C1-913F-868FCA7156DC}" destId="{330D57BB-0B19-4A7E-B503-51C82A14E5F7}" srcOrd="4" destOrd="0" parTransId="{AD37C902-3592-495B-A23E-05FE371A4A3B}" sibTransId="{00877EDB-B70F-4F7E-A727-300FB23CC668}"/>
    <dgm:cxn modelId="{E4C7A1D2-5402-4AD5-B68B-2A96BF6A7400}" type="presOf" srcId="{9EEAF637-E777-49CF-83C2-87898424044F}" destId="{48923EC0-1F2E-425E-90B8-6C27961C2F69}" srcOrd="1" destOrd="0" presId="urn:microsoft.com/office/officeart/2005/8/layout/list1"/>
    <dgm:cxn modelId="{6F2D4DD2-3AF5-4A98-8114-3A03A87DDF0B}" type="presOf" srcId="{330D57BB-0B19-4A7E-B503-51C82A14E5F7}" destId="{D17C85CC-3A66-4DC5-88E2-8F5FF5870052}" srcOrd="0" destOrd="0" presId="urn:microsoft.com/office/officeart/2005/8/layout/list1"/>
    <dgm:cxn modelId="{A78777D7-8027-4C43-8442-F9EEB04586E5}" type="presOf" srcId="{578DC47A-B565-4528-979D-A5B6A91994A0}" destId="{504741BB-4C31-4640-9C62-F760BBAC7CBB}" srcOrd="1" destOrd="0" presId="urn:microsoft.com/office/officeart/2005/8/layout/list1"/>
    <dgm:cxn modelId="{AD64828E-D1C9-4923-B982-CD2DF5881608}" type="presOf" srcId="{30176802-646F-46C1-913F-868FCA7156DC}" destId="{EEB54126-07BD-42AC-97AD-54629232C80A}" srcOrd="0" destOrd="0" presId="urn:microsoft.com/office/officeart/2005/8/layout/list1"/>
    <dgm:cxn modelId="{793D704D-E2D2-4CF1-A05F-C3CEFCB54143}" srcId="{30176802-646F-46C1-913F-868FCA7156DC}" destId="{AA8FDB8B-AF6E-4C1C-B26E-B02F526959B8}" srcOrd="3" destOrd="0" parTransId="{B6C89128-E4E7-46E7-A4D3-723D01C265E6}" sibTransId="{099134D3-9083-425E-8BED-BDC7932351ED}"/>
    <dgm:cxn modelId="{A55D5364-A423-4849-9C7B-4F43BB18B354}" srcId="{30176802-646F-46C1-913F-868FCA7156DC}" destId="{578DC47A-B565-4528-979D-A5B6A91994A0}" srcOrd="0" destOrd="0" parTransId="{27DA2234-75F5-4B2A-B0CA-6CCE5B0DA9F2}" sibTransId="{C91105C0-E765-4B84-8D1F-04EF69BC1019}"/>
    <dgm:cxn modelId="{131234BB-5DD1-48CE-BE63-E565B0C7EB9F}" type="presOf" srcId="{AA8FDB8B-AF6E-4C1C-B26E-B02F526959B8}" destId="{D7C7F6E0-DCD6-4B69-B5C4-D86AD347F3C8}" srcOrd="0" destOrd="0" presId="urn:microsoft.com/office/officeart/2005/8/layout/list1"/>
    <dgm:cxn modelId="{6562B85F-02B3-4C9E-B140-EF716D037E80}" type="presOf" srcId="{AA8FDB8B-AF6E-4C1C-B26E-B02F526959B8}" destId="{4F31D8DF-21A4-4B6F-A1C5-5812D6BF7EB0}" srcOrd="1" destOrd="0" presId="urn:microsoft.com/office/officeart/2005/8/layout/list1"/>
    <dgm:cxn modelId="{07FB88D3-B92B-444A-A73A-0DE9BCE237F6}" type="presOf" srcId="{330D57BB-0B19-4A7E-B503-51C82A14E5F7}" destId="{0A18A558-6D0E-4111-9A7B-D284858D1794}" srcOrd="1" destOrd="0" presId="urn:microsoft.com/office/officeart/2005/8/layout/list1"/>
    <dgm:cxn modelId="{3C192747-649A-41FF-8305-435139DF6F8E}" type="presOf" srcId="{578DC47A-B565-4528-979D-A5B6A91994A0}" destId="{C544493A-EFDB-498B-B8CF-CF87D5C0F306}" srcOrd="0" destOrd="0" presId="urn:microsoft.com/office/officeart/2005/8/layout/list1"/>
    <dgm:cxn modelId="{48F6E03C-B906-4CCF-9716-E761FC9FFF3A}" type="presOf" srcId="{2F6C5E5F-374B-46D4-B2F4-96A8D11AE24B}" destId="{6849F8E2-A1B1-4AA3-B023-8EF3BF3719FA}" srcOrd="0" destOrd="0" presId="urn:microsoft.com/office/officeart/2005/8/layout/list1"/>
    <dgm:cxn modelId="{FE905107-F967-4BCD-B0EE-6AC98C26D50A}" srcId="{30176802-646F-46C1-913F-868FCA7156DC}" destId="{2F6C5E5F-374B-46D4-B2F4-96A8D11AE24B}" srcOrd="1" destOrd="0" parTransId="{F7F2B135-D7EF-4F1F-8C15-C009CE092FF0}" sibTransId="{4E0657EC-0CDF-43B1-8851-1EAD5A3FDDD0}"/>
    <dgm:cxn modelId="{51B9607A-0198-4C9D-9DCC-70402691E259}" type="presOf" srcId="{9EEAF637-E777-49CF-83C2-87898424044F}" destId="{FC4B87EA-003D-4D20-B7D2-718485557B43}" srcOrd="0" destOrd="0" presId="urn:microsoft.com/office/officeart/2005/8/layout/list1"/>
    <dgm:cxn modelId="{0F8F2A0A-0BE0-4D53-88F5-5CDB5EB27018}" srcId="{30176802-646F-46C1-913F-868FCA7156DC}" destId="{9EEAF637-E777-49CF-83C2-87898424044F}" srcOrd="2" destOrd="0" parTransId="{BB29E743-C4DC-4B4F-90B9-299BD7A7227F}" sibTransId="{29F6A534-547B-4461-81F8-E924468B2E04}"/>
    <dgm:cxn modelId="{B7C18CB0-8310-402F-8CB1-96EA8C44F000}" type="presOf" srcId="{2F6C5E5F-374B-46D4-B2F4-96A8D11AE24B}" destId="{59FB0591-4A5D-4880-8B80-009BF0C4C211}" srcOrd="1" destOrd="0" presId="urn:microsoft.com/office/officeart/2005/8/layout/list1"/>
    <dgm:cxn modelId="{7EF82C1A-C985-4B43-A4A9-C54C02D842D0}" type="presParOf" srcId="{EEB54126-07BD-42AC-97AD-54629232C80A}" destId="{0A231EFE-F2DE-4DE2-80EA-C85E1FD51228}" srcOrd="0" destOrd="0" presId="urn:microsoft.com/office/officeart/2005/8/layout/list1"/>
    <dgm:cxn modelId="{A6752578-D601-473C-8941-53860A07A552}" type="presParOf" srcId="{0A231EFE-F2DE-4DE2-80EA-C85E1FD51228}" destId="{C544493A-EFDB-498B-B8CF-CF87D5C0F306}" srcOrd="0" destOrd="0" presId="urn:microsoft.com/office/officeart/2005/8/layout/list1"/>
    <dgm:cxn modelId="{127A3B2A-3EBE-4F62-A223-E57F26512483}" type="presParOf" srcId="{0A231EFE-F2DE-4DE2-80EA-C85E1FD51228}" destId="{504741BB-4C31-4640-9C62-F760BBAC7CBB}" srcOrd="1" destOrd="0" presId="urn:microsoft.com/office/officeart/2005/8/layout/list1"/>
    <dgm:cxn modelId="{1B62EF0E-B282-42EF-92DF-EFAA82AC5733}" type="presParOf" srcId="{EEB54126-07BD-42AC-97AD-54629232C80A}" destId="{7973F526-FC18-432A-8FFC-A61080C8C77B}" srcOrd="1" destOrd="0" presId="urn:microsoft.com/office/officeart/2005/8/layout/list1"/>
    <dgm:cxn modelId="{0166ABD6-BB16-4228-A8CA-6ED3F48EA7AB}" type="presParOf" srcId="{EEB54126-07BD-42AC-97AD-54629232C80A}" destId="{4F36CB1A-C728-485B-AB59-1F63BA9272FA}" srcOrd="2" destOrd="0" presId="urn:microsoft.com/office/officeart/2005/8/layout/list1"/>
    <dgm:cxn modelId="{69F65A27-48BD-4957-804E-C0B61D583E19}" type="presParOf" srcId="{EEB54126-07BD-42AC-97AD-54629232C80A}" destId="{7729DBF8-ED82-41CA-AED1-CD9658940D99}" srcOrd="3" destOrd="0" presId="urn:microsoft.com/office/officeart/2005/8/layout/list1"/>
    <dgm:cxn modelId="{2142DF73-6C28-4028-A4F2-82256087640F}" type="presParOf" srcId="{EEB54126-07BD-42AC-97AD-54629232C80A}" destId="{73C6AC19-1E08-4501-8EB9-FD8A16695664}" srcOrd="4" destOrd="0" presId="urn:microsoft.com/office/officeart/2005/8/layout/list1"/>
    <dgm:cxn modelId="{AE887EA5-3A1E-41B2-9125-5756820CE70C}" type="presParOf" srcId="{73C6AC19-1E08-4501-8EB9-FD8A16695664}" destId="{6849F8E2-A1B1-4AA3-B023-8EF3BF3719FA}" srcOrd="0" destOrd="0" presId="urn:microsoft.com/office/officeart/2005/8/layout/list1"/>
    <dgm:cxn modelId="{C1D1C464-CAC0-4761-9337-35F14B21D1D4}" type="presParOf" srcId="{73C6AC19-1E08-4501-8EB9-FD8A16695664}" destId="{59FB0591-4A5D-4880-8B80-009BF0C4C211}" srcOrd="1" destOrd="0" presId="urn:microsoft.com/office/officeart/2005/8/layout/list1"/>
    <dgm:cxn modelId="{92B95EB4-CE85-4640-84CD-A37BC0E56736}" type="presParOf" srcId="{EEB54126-07BD-42AC-97AD-54629232C80A}" destId="{64CB6DF6-128B-42D4-81FE-0C363BFB1F62}" srcOrd="5" destOrd="0" presId="urn:microsoft.com/office/officeart/2005/8/layout/list1"/>
    <dgm:cxn modelId="{2427CB1E-8E79-4ABD-BCE4-013D1492068A}" type="presParOf" srcId="{EEB54126-07BD-42AC-97AD-54629232C80A}" destId="{C987A007-D6CA-4FB0-8330-E70550F07DF6}" srcOrd="6" destOrd="0" presId="urn:microsoft.com/office/officeart/2005/8/layout/list1"/>
    <dgm:cxn modelId="{12186616-1F0A-4E5C-A2AA-C12CDD2A831C}" type="presParOf" srcId="{EEB54126-07BD-42AC-97AD-54629232C80A}" destId="{8EF609D4-DF23-468D-B1EC-723769E11A24}" srcOrd="7" destOrd="0" presId="urn:microsoft.com/office/officeart/2005/8/layout/list1"/>
    <dgm:cxn modelId="{D6BF1EE6-04F0-4019-8D90-B64792439735}" type="presParOf" srcId="{EEB54126-07BD-42AC-97AD-54629232C80A}" destId="{AE88AB9E-FD5F-45E7-8CD1-992473D2954D}" srcOrd="8" destOrd="0" presId="urn:microsoft.com/office/officeart/2005/8/layout/list1"/>
    <dgm:cxn modelId="{30B74D52-B97F-4FAA-91EF-648E3EB832C7}" type="presParOf" srcId="{AE88AB9E-FD5F-45E7-8CD1-992473D2954D}" destId="{FC4B87EA-003D-4D20-B7D2-718485557B43}" srcOrd="0" destOrd="0" presId="urn:microsoft.com/office/officeart/2005/8/layout/list1"/>
    <dgm:cxn modelId="{82711F34-B0B0-4141-8C65-3008DFB46864}" type="presParOf" srcId="{AE88AB9E-FD5F-45E7-8CD1-992473D2954D}" destId="{48923EC0-1F2E-425E-90B8-6C27961C2F69}" srcOrd="1" destOrd="0" presId="urn:microsoft.com/office/officeart/2005/8/layout/list1"/>
    <dgm:cxn modelId="{A7939857-052E-4FDA-B100-4A67D94D6067}" type="presParOf" srcId="{EEB54126-07BD-42AC-97AD-54629232C80A}" destId="{99327ECB-B097-47BB-B2CA-763E7A28FEB1}" srcOrd="9" destOrd="0" presId="urn:microsoft.com/office/officeart/2005/8/layout/list1"/>
    <dgm:cxn modelId="{D7D58F3A-6BDB-49FD-A7DA-9888580D51E6}" type="presParOf" srcId="{EEB54126-07BD-42AC-97AD-54629232C80A}" destId="{CBDEDB3B-18B7-40DC-B17F-589A5BD73A2C}" srcOrd="10" destOrd="0" presId="urn:microsoft.com/office/officeart/2005/8/layout/list1"/>
    <dgm:cxn modelId="{152656D1-9131-41F5-A2CA-EF0A710C4BD3}" type="presParOf" srcId="{EEB54126-07BD-42AC-97AD-54629232C80A}" destId="{559DC753-6D9D-4B46-AF73-8A1590856B59}" srcOrd="11" destOrd="0" presId="urn:microsoft.com/office/officeart/2005/8/layout/list1"/>
    <dgm:cxn modelId="{9729CAA4-1A05-4CC3-80A9-C2C4A27513E3}" type="presParOf" srcId="{EEB54126-07BD-42AC-97AD-54629232C80A}" destId="{26D1E32A-FEE0-4027-8DE1-396A34268618}" srcOrd="12" destOrd="0" presId="urn:microsoft.com/office/officeart/2005/8/layout/list1"/>
    <dgm:cxn modelId="{6735735B-75E7-4CD4-B376-B12EF27046DE}" type="presParOf" srcId="{26D1E32A-FEE0-4027-8DE1-396A34268618}" destId="{D7C7F6E0-DCD6-4B69-B5C4-D86AD347F3C8}" srcOrd="0" destOrd="0" presId="urn:microsoft.com/office/officeart/2005/8/layout/list1"/>
    <dgm:cxn modelId="{151E7674-1C99-4F59-BC74-A8AE4A415B78}" type="presParOf" srcId="{26D1E32A-FEE0-4027-8DE1-396A34268618}" destId="{4F31D8DF-21A4-4B6F-A1C5-5812D6BF7EB0}" srcOrd="1" destOrd="0" presId="urn:microsoft.com/office/officeart/2005/8/layout/list1"/>
    <dgm:cxn modelId="{9B046C5B-31E0-4016-BB52-C45A3B4D8CFB}" type="presParOf" srcId="{EEB54126-07BD-42AC-97AD-54629232C80A}" destId="{6E3069FF-EAFC-4C9B-86F3-108ABA0FE158}" srcOrd="13" destOrd="0" presId="urn:microsoft.com/office/officeart/2005/8/layout/list1"/>
    <dgm:cxn modelId="{AEF69F27-BA91-4E9A-9BE7-759344887C9E}" type="presParOf" srcId="{EEB54126-07BD-42AC-97AD-54629232C80A}" destId="{E51D7291-6E85-4E95-8782-7B6127796DA8}" srcOrd="14" destOrd="0" presId="urn:microsoft.com/office/officeart/2005/8/layout/list1"/>
    <dgm:cxn modelId="{A3222111-AFC8-43D7-9287-D3FAEBE13EFB}" type="presParOf" srcId="{EEB54126-07BD-42AC-97AD-54629232C80A}" destId="{67D232B9-CD27-4F67-85A8-8107AC8F2EA2}" srcOrd="15" destOrd="0" presId="urn:microsoft.com/office/officeart/2005/8/layout/list1"/>
    <dgm:cxn modelId="{45B2C4D3-1839-49AA-BC09-A9EDBEAA024B}" type="presParOf" srcId="{EEB54126-07BD-42AC-97AD-54629232C80A}" destId="{4B3FC6EC-5CF1-46E2-B94A-CDD7785601F9}" srcOrd="16" destOrd="0" presId="urn:microsoft.com/office/officeart/2005/8/layout/list1"/>
    <dgm:cxn modelId="{DEC679E3-51CD-41BA-BCE7-23967AB66919}" type="presParOf" srcId="{4B3FC6EC-5CF1-46E2-B94A-CDD7785601F9}" destId="{D17C85CC-3A66-4DC5-88E2-8F5FF5870052}" srcOrd="0" destOrd="0" presId="urn:microsoft.com/office/officeart/2005/8/layout/list1"/>
    <dgm:cxn modelId="{71CBA039-E40E-4DCF-B0ED-4202633867C5}" type="presParOf" srcId="{4B3FC6EC-5CF1-46E2-B94A-CDD7785601F9}" destId="{0A18A558-6D0E-4111-9A7B-D284858D1794}" srcOrd="1" destOrd="0" presId="urn:microsoft.com/office/officeart/2005/8/layout/list1"/>
    <dgm:cxn modelId="{FEC3AB20-EC6E-4E62-966F-E6768C26F739}" type="presParOf" srcId="{EEB54126-07BD-42AC-97AD-54629232C80A}" destId="{B13329D7-CF0D-4D1A-BD98-3CB744616629}" srcOrd="17" destOrd="0" presId="urn:microsoft.com/office/officeart/2005/8/layout/list1"/>
    <dgm:cxn modelId="{C0B9F9A5-570E-42BE-9E17-06F55B021743}" type="presParOf" srcId="{EEB54126-07BD-42AC-97AD-54629232C80A}" destId="{CAC9E393-2806-4842-AE9B-4C5A24AD6DE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D2E3C-4783-42E7-B3B7-121F60FFCE79}">
      <dsp:nvSpPr>
        <dsp:cNvPr id="0" name=""/>
        <dsp:cNvSpPr/>
      </dsp:nvSpPr>
      <dsp:spPr>
        <a:xfrm>
          <a:off x="0" y="439176"/>
          <a:ext cx="1219200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3A066-CBE3-4D85-AF2D-0761379C39F7}">
      <dsp:nvSpPr>
        <dsp:cNvPr id="0" name=""/>
        <dsp:cNvSpPr/>
      </dsp:nvSpPr>
      <dsp:spPr>
        <a:xfrm>
          <a:off x="580429" y="129216"/>
          <a:ext cx="11608582" cy="6199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/>
              <a:ea typeface="Arial"/>
              <a:cs typeface="Arial"/>
            </a:rPr>
            <a:t>У відділі працює гарант науково-освітньої програми на здобуття доктора філософії та доктора економічних наук за спеціальністю 051–Економіка – </a:t>
          </a:r>
          <a:r>
            <a:rPr lang="uk-UA" sz="1800" b="0" kern="1200" dirty="0" err="1" smtClean="0">
              <a:latin typeface="Times New Roman"/>
              <a:ea typeface="Arial"/>
              <a:cs typeface="Arial"/>
            </a:rPr>
            <a:t>Купінець</a:t>
          </a:r>
          <a:r>
            <a:rPr lang="uk-UA" sz="1800" b="0" kern="1200" dirty="0" smtClean="0">
              <a:latin typeface="Times New Roman"/>
              <a:ea typeface="Arial"/>
              <a:cs typeface="Arial"/>
            </a:rPr>
            <a:t> Л.Є.</a:t>
          </a:r>
        </a:p>
      </dsp:txBody>
      <dsp:txXfrm>
        <a:off x="610691" y="159478"/>
        <a:ext cx="11548058" cy="559396"/>
      </dsp:txXfrm>
    </dsp:sp>
    <dsp:sp modelId="{4F36CB1A-C728-485B-AB59-1F63BA9272FA}">
      <dsp:nvSpPr>
        <dsp:cNvPr id="0" name=""/>
        <dsp:cNvSpPr/>
      </dsp:nvSpPr>
      <dsp:spPr>
        <a:xfrm>
          <a:off x="0" y="1391736"/>
          <a:ext cx="1219200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41BB-4C31-4640-9C62-F760BBAC7CBB}">
      <dsp:nvSpPr>
        <dsp:cNvPr id="0" name=""/>
        <dsp:cNvSpPr/>
      </dsp:nvSpPr>
      <dsp:spPr>
        <a:xfrm>
          <a:off x="580429" y="1081776"/>
          <a:ext cx="11608582" cy="6199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/>
              <a:ea typeface="Arial"/>
              <a:cs typeface="Arial"/>
            </a:rPr>
            <a:t>Отримано Сертифікат про акредитацію </a:t>
          </a:r>
          <a:r>
            <a:rPr lang="uk-UA" sz="1800" b="0" kern="1200" dirty="0" err="1" smtClean="0">
              <a:latin typeface="Times New Roman"/>
              <a:ea typeface="Arial"/>
              <a:cs typeface="Arial"/>
            </a:rPr>
            <a:t>освітньо-наукової</a:t>
          </a:r>
          <a:r>
            <a:rPr lang="uk-UA" sz="1800" b="0" kern="1200" dirty="0" smtClean="0">
              <a:latin typeface="Times New Roman"/>
              <a:ea typeface="Arial"/>
              <a:cs typeface="Arial"/>
            </a:rPr>
            <a:t> програми за спеціальністю 051 Економіка (третій освітній науковий рівень) №2383 від 04.10.2021, дією на 5 років. </a:t>
          </a:r>
        </a:p>
      </dsp:txBody>
      <dsp:txXfrm>
        <a:off x="610691" y="1112038"/>
        <a:ext cx="11548058" cy="559396"/>
      </dsp:txXfrm>
    </dsp:sp>
    <dsp:sp modelId="{EF7AE0CE-624F-45D8-99BD-11322D3B0ACB}">
      <dsp:nvSpPr>
        <dsp:cNvPr id="0" name=""/>
        <dsp:cNvSpPr/>
      </dsp:nvSpPr>
      <dsp:spPr>
        <a:xfrm>
          <a:off x="0" y="2344296"/>
          <a:ext cx="1219200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157F8-C111-49CA-98D1-BBFA99BD72FF}">
      <dsp:nvSpPr>
        <dsp:cNvPr id="0" name=""/>
        <dsp:cNvSpPr/>
      </dsp:nvSpPr>
      <dsp:spPr>
        <a:xfrm>
          <a:off x="580429" y="2034336"/>
          <a:ext cx="11608582" cy="6199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/>
              <a:ea typeface="Arial"/>
              <a:cs typeface="Arial"/>
            </a:rPr>
            <a:t>Викладання за освітньою програмою третього освітнього наукового рівня 051 Економіка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/>
              <a:ea typeface="Arial"/>
              <a:cs typeface="Arial"/>
            </a:rPr>
            <a:t>(Єрмакова О.А., </a:t>
          </a:r>
          <a:r>
            <a:rPr lang="uk-UA" sz="1800" b="0" kern="1200" dirty="0" err="1" smtClean="0">
              <a:latin typeface="Times New Roman"/>
              <a:ea typeface="Arial"/>
              <a:cs typeface="Arial"/>
            </a:rPr>
            <a:t>Купінець</a:t>
          </a:r>
          <a:r>
            <a:rPr lang="uk-UA" sz="1800" b="0" kern="1200" dirty="0" smtClean="0">
              <a:latin typeface="Times New Roman"/>
              <a:ea typeface="Arial"/>
              <a:cs typeface="Arial"/>
            </a:rPr>
            <a:t> Л.Є.)</a:t>
          </a:r>
        </a:p>
      </dsp:txBody>
      <dsp:txXfrm>
        <a:off x="610691" y="2064598"/>
        <a:ext cx="11548058" cy="559396"/>
      </dsp:txXfrm>
    </dsp:sp>
    <dsp:sp modelId="{E51D7291-6E85-4E95-8782-7B6127796DA8}">
      <dsp:nvSpPr>
        <dsp:cNvPr id="0" name=""/>
        <dsp:cNvSpPr/>
      </dsp:nvSpPr>
      <dsp:spPr>
        <a:xfrm>
          <a:off x="0" y="3296856"/>
          <a:ext cx="1219200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1D8DF-21A4-4B6F-A1C5-5812D6BF7EB0}">
      <dsp:nvSpPr>
        <dsp:cNvPr id="0" name=""/>
        <dsp:cNvSpPr/>
      </dsp:nvSpPr>
      <dsp:spPr>
        <a:xfrm>
          <a:off x="580429" y="2986896"/>
          <a:ext cx="11608582" cy="6199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err="1" smtClean="0">
              <a:latin typeface="Times New Roman"/>
              <a:cs typeface="Arial"/>
            </a:rPr>
            <a:t>Захищено</a:t>
          </a:r>
          <a:r>
            <a:rPr lang="ru-RU" sz="1800" b="0" kern="1200" dirty="0" smtClean="0">
              <a:latin typeface="Times New Roman"/>
              <a:cs typeface="Arial"/>
            </a:rPr>
            <a:t> </a:t>
          </a:r>
          <a:r>
            <a:rPr lang="ru-RU" sz="1800" b="0" kern="1200" dirty="0" err="1" smtClean="0">
              <a:latin typeface="Times New Roman"/>
              <a:cs typeface="Arial"/>
            </a:rPr>
            <a:t>дисертаційну</a:t>
          </a:r>
          <a:r>
            <a:rPr lang="ru-RU" sz="1800" b="0" kern="1200" dirty="0" smtClean="0">
              <a:latin typeface="Times New Roman"/>
              <a:cs typeface="Arial"/>
            </a:rPr>
            <a:t> роботу на </a:t>
          </a:r>
          <a:r>
            <a:rPr lang="ru-RU" sz="1800" b="0" kern="1200" dirty="0" err="1" smtClean="0">
              <a:latin typeface="Times New Roman"/>
              <a:cs typeface="Arial"/>
            </a:rPr>
            <a:t>здобуття</a:t>
          </a:r>
          <a:r>
            <a:rPr lang="ru-RU" sz="1800" b="0" kern="1200" dirty="0" smtClean="0">
              <a:latin typeface="Times New Roman"/>
              <a:cs typeface="Arial"/>
            </a:rPr>
            <a:t> </a:t>
          </a:r>
          <a:r>
            <a:rPr lang="ru-RU" sz="1800" b="0" kern="1200" dirty="0" err="1" smtClean="0">
              <a:latin typeface="Times New Roman"/>
              <a:cs typeface="Arial"/>
            </a:rPr>
            <a:t>ступеня</a:t>
          </a:r>
          <a:r>
            <a:rPr lang="ru-RU" sz="1800" b="0" kern="1200" dirty="0" smtClean="0">
              <a:latin typeface="Times New Roman"/>
              <a:cs typeface="Arial"/>
            </a:rPr>
            <a:t> доктора </a:t>
          </a:r>
          <a:r>
            <a:rPr lang="ru-RU" sz="1800" b="0" kern="1200" dirty="0" err="1" smtClean="0">
              <a:latin typeface="Times New Roman"/>
              <a:cs typeface="Arial"/>
            </a:rPr>
            <a:t>філософії</a:t>
          </a:r>
          <a:r>
            <a:rPr lang="ru-RU" sz="1800" b="0" kern="1200" dirty="0" smtClean="0">
              <a:latin typeface="Times New Roman"/>
              <a:cs typeface="Arial"/>
            </a:rPr>
            <a:t> (</a:t>
          </a:r>
          <a:r>
            <a:rPr lang="ru-RU" sz="1800" b="0" kern="1200" dirty="0" err="1" smtClean="0">
              <a:latin typeface="Times New Roman"/>
              <a:cs typeface="Arial"/>
            </a:rPr>
            <a:t>економіка</a:t>
          </a:r>
          <a:r>
            <a:rPr lang="ru-RU" sz="1800" b="0" kern="1200" dirty="0" smtClean="0">
              <a:latin typeface="Times New Roman"/>
              <a:cs typeface="Arial"/>
            </a:rPr>
            <a:t>) </a:t>
          </a:r>
          <a:r>
            <a:rPr lang="ru-RU" sz="1800" b="0" kern="1200" dirty="0" err="1" smtClean="0">
              <a:latin typeface="Times New Roman"/>
              <a:cs typeface="Arial"/>
            </a:rPr>
            <a:t>Шершун</a:t>
          </a:r>
          <a:r>
            <a:rPr lang="ru-RU" sz="1800" b="0" kern="1200" dirty="0" smtClean="0">
              <a:latin typeface="Times New Roman"/>
              <a:cs typeface="Arial"/>
            </a:rPr>
            <a:t> О.М. на тему: «</a:t>
          </a:r>
          <a:r>
            <a:rPr lang="ru-RU" sz="1800" b="0" kern="1200" dirty="0" err="1" smtClean="0">
              <a:latin typeface="Times New Roman"/>
              <a:cs typeface="Arial"/>
            </a:rPr>
            <a:t>Інформаційне</a:t>
          </a:r>
          <a:r>
            <a:rPr lang="ru-RU" sz="1800" b="0" kern="1200" dirty="0" smtClean="0">
              <a:latin typeface="Times New Roman"/>
              <a:cs typeface="Arial"/>
            </a:rPr>
            <a:t> </a:t>
          </a:r>
          <a:r>
            <a:rPr lang="ru-RU" sz="1800" b="0" kern="1200" dirty="0" err="1" smtClean="0">
              <a:latin typeface="Times New Roman"/>
              <a:cs typeface="Arial"/>
            </a:rPr>
            <a:t>забезпечення</a:t>
          </a:r>
          <a:r>
            <a:rPr lang="ru-RU" sz="1800" b="0" kern="1200" dirty="0" smtClean="0">
              <a:latin typeface="Times New Roman"/>
              <a:cs typeface="Arial"/>
            </a:rPr>
            <a:t> </a:t>
          </a:r>
          <a:r>
            <a:rPr lang="ru-RU" sz="1800" b="0" kern="1200" dirty="0" err="1" smtClean="0">
              <a:latin typeface="Times New Roman"/>
              <a:cs typeface="Arial"/>
            </a:rPr>
            <a:t>національного</a:t>
          </a:r>
          <a:r>
            <a:rPr lang="ru-RU" sz="1800" b="0" kern="1200" dirty="0" smtClean="0">
              <a:latin typeface="Times New Roman"/>
              <a:cs typeface="Arial"/>
            </a:rPr>
            <a:t> </a:t>
          </a:r>
          <a:r>
            <a:rPr lang="ru-RU" sz="1800" b="0" kern="1200" dirty="0" err="1" smtClean="0">
              <a:latin typeface="Times New Roman"/>
              <a:cs typeface="Arial"/>
            </a:rPr>
            <a:t>еколого-економічного</a:t>
          </a:r>
          <a:r>
            <a:rPr lang="ru-RU" sz="1800" b="0" kern="1200" dirty="0" smtClean="0">
              <a:latin typeface="Times New Roman"/>
              <a:cs typeface="Arial"/>
            </a:rPr>
            <a:t> </a:t>
          </a:r>
          <a:r>
            <a:rPr lang="ru-RU" sz="1800" b="0" kern="1200" dirty="0" err="1" smtClean="0">
              <a:latin typeface="Times New Roman"/>
              <a:cs typeface="Arial"/>
            </a:rPr>
            <a:t>розвитку</a:t>
          </a:r>
          <a:r>
            <a:rPr lang="ru-RU" sz="1800" b="0" kern="1200" dirty="0" smtClean="0">
              <a:latin typeface="Times New Roman"/>
              <a:cs typeface="Arial"/>
            </a:rPr>
            <a:t>»</a:t>
          </a:r>
          <a:endParaRPr lang="ru-RU" sz="1800" b="0" kern="1200" dirty="0"/>
        </a:p>
      </dsp:txBody>
      <dsp:txXfrm>
        <a:off x="610691" y="3017158"/>
        <a:ext cx="11548058" cy="559396"/>
      </dsp:txXfrm>
    </dsp:sp>
    <dsp:sp modelId="{50985DC6-41FE-4FE7-A540-6105063A12DE}">
      <dsp:nvSpPr>
        <dsp:cNvPr id="0" name=""/>
        <dsp:cNvSpPr/>
      </dsp:nvSpPr>
      <dsp:spPr>
        <a:xfrm>
          <a:off x="0" y="4249416"/>
          <a:ext cx="1219200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B3A8C-2AA9-407F-A617-10A4D9B3763F}">
      <dsp:nvSpPr>
        <dsp:cNvPr id="0" name=""/>
        <dsp:cNvSpPr/>
      </dsp:nvSpPr>
      <dsp:spPr>
        <a:xfrm>
          <a:off x="596503" y="3939456"/>
          <a:ext cx="11583732" cy="6199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/>
              <a:ea typeface="Arial"/>
              <a:cs typeface="Arial"/>
            </a:rPr>
            <a:t>Наразі у відділі навчається 2 аспіранти (</a:t>
          </a:r>
          <a:r>
            <a:rPr lang="uk-UA" sz="1800" b="0" kern="1200" dirty="0" err="1" smtClean="0">
              <a:latin typeface="Times New Roman"/>
              <a:ea typeface="Arial"/>
              <a:cs typeface="Arial"/>
            </a:rPr>
            <a:t>Маковецька</a:t>
          </a:r>
          <a:r>
            <a:rPr lang="uk-UA" sz="1800" b="0" kern="1200" dirty="0" smtClean="0">
              <a:latin typeface="Times New Roman"/>
              <a:ea typeface="Arial"/>
              <a:cs typeface="Arial"/>
            </a:rPr>
            <a:t> А., Власов С.)</a:t>
          </a:r>
          <a:endParaRPr lang="ru-RU" sz="1800" b="0" kern="1200" dirty="0" smtClean="0">
            <a:latin typeface="Times New Roman"/>
            <a:cs typeface="Arial"/>
          </a:endParaRPr>
        </a:p>
      </dsp:txBody>
      <dsp:txXfrm>
        <a:off x="626765" y="3969718"/>
        <a:ext cx="11523208" cy="559396"/>
      </dsp:txXfrm>
    </dsp:sp>
    <dsp:sp modelId="{3CF37B2B-F4CB-4230-85BA-285E5EE848E7}">
      <dsp:nvSpPr>
        <dsp:cNvPr id="0" name=""/>
        <dsp:cNvSpPr/>
      </dsp:nvSpPr>
      <dsp:spPr>
        <a:xfrm>
          <a:off x="0" y="5382162"/>
          <a:ext cx="1219200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0E7F8-FEBC-4368-BFA8-02777D7E1168}">
      <dsp:nvSpPr>
        <dsp:cNvPr id="0" name=""/>
        <dsp:cNvSpPr/>
      </dsp:nvSpPr>
      <dsp:spPr>
        <a:xfrm>
          <a:off x="580429" y="4892016"/>
          <a:ext cx="11608582" cy="8001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/>
              <a:ea typeface="Arial"/>
              <a:cs typeface="Arial"/>
            </a:rPr>
            <a:t>Доктори наук, що працюють у відділі, входять до постійних та разових спеціалізованих вчених рад в якості членів та голів, виступають експертами, рецензентами, опонентами дисертаційних робіт на здобуття наукових ступенів кандидата і доктора наук</a:t>
          </a:r>
          <a:endParaRPr lang="ru-RU" sz="1800" b="0" kern="1200" dirty="0"/>
        </a:p>
      </dsp:txBody>
      <dsp:txXfrm>
        <a:off x="619487" y="4931074"/>
        <a:ext cx="11530466" cy="7219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D2E3C-4783-42E7-B3B7-121F60FFCE79}">
      <dsp:nvSpPr>
        <dsp:cNvPr id="0" name=""/>
        <dsp:cNvSpPr/>
      </dsp:nvSpPr>
      <dsp:spPr>
        <a:xfrm>
          <a:off x="0" y="295640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3A066-CBE3-4D85-AF2D-0761379C39F7}">
      <dsp:nvSpPr>
        <dsp:cNvPr id="0" name=""/>
        <dsp:cNvSpPr/>
      </dsp:nvSpPr>
      <dsp:spPr>
        <a:xfrm>
          <a:off x="279661" y="44720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</a:rPr>
            <a:t>Викладацька діяльність</a:t>
          </a:r>
        </a:p>
      </dsp:txBody>
      <dsp:txXfrm>
        <a:off x="304159" y="69218"/>
        <a:ext cx="5544230" cy="452844"/>
      </dsp:txXfrm>
    </dsp:sp>
    <dsp:sp modelId="{E51D7291-6E85-4E95-8782-7B6127796DA8}">
      <dsp:nvSpPr>
        <dsp:cNvPr id="0" name=""/>
        <dsp:cNvSpPr/>
      </dsp:nvSpPr>
      <dsp:spPr>
        <a:xfrm>
          <a:off x="0" y="1066760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1D8DF-21A4-4B6F-A1C5-5812D6BF7EB0}">
      <dsp:nvSpPr>
        <dsp:cNvPr id="0" name=""/>
        <dsp:cNvSpPr/>
      </dsp:nvSpPr>
      <dsp:spPr>
        <a:xfrm>
          <a:off x="279661" y="815840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Керування дипломними роботами бакалаврів та магістрів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59" y="840338"/>
        <a:ext cx="5544230" cy="452844"/>
      </dsp:txXfrm>
    </dsp:sp>
    <dsp:sp modelId="{9B724FD2-A440-4911-917A-2F894FAAA14F}">
      <dsp:nvSpPr>
        <dsp:cNvPr id="0" name=""/>
        <dsp:cNvSpPr/>
      </dsp:nvSpPr>
      <dsp:spPr>
        <a:xfrm>
          <a:off x="0" y="1837880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21167-114D-49D5-9B92-C20D6076CED5}">
      <dsp:nvSpPr>
        <dsp:cNvPr id="0" name=""/>
        <dsp:cNvSpPr/>
      </dsp:nvSpPr>
      <dsp:spPr>
        <a:xfrm>
          <a:off x="287970" y="1570139"/>
          <a:ext cx="5586357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Участь у державних екзаменаційних комісіях ЗВО України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468" y="1594637"/>
        <a:ext cx="5537361" cy="452844"/>
      </dsp:txXfrm>
    </dsp:sp>
    <dsp:sp modelId="{930BABF2-4ACF-4C4F-8CFE-077938CCDB15}">
      <dsp:nvSpPr>
        <dsp:cNvPr id="0" name=""/>
        <dsp:cNvSpPr/>
      </dsp:nvSpPr>
      <dsp:spPr>
        <a:xfrm>
          <a:off x="0" y="2609000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66194-5567-415D-B121-D0EA6AE82D51}">
      <dsp:nvSpPr>
        <dsp:cNvPr id="0" name=""/>
        <dsp:cNvSpPr/>
      </dsp:nvSpPr>
      <dsp:spPr>
        <a:xfrm>
          <a:off x="279661" y="2358080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Експертиза наукових та start-</a:t>
          </a:r>
          <a:r>
            <a:rPr lang="uk-UA" sz="1800" kern="12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up</a:t>
          </a:r>
          <a:r>
            <a:rPr lang="uk-UA" sz="18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проєктів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59" y="2382578"/>
        <a:ext cx="5544230" cy="452844"/>
      </dsp:txXfrm>
    </dsp:sp>
    <dsp:sp modelId="{1AE43C03-516C-485B-B412-1DB774CDEB3C}">
      <dsp:nvSpPr>
        <dsp:cNvPr id="0" name=""/>
        <dsp:cNvSpPr/>
      </dsp:nvSpPr>
      <dsp:spPr>
        <a:xfrm>
          <a:off x="0" y="3380121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AE60C-00EA-4F38-955E-E1337BD7CAC0}">
      <dsp:nvSpPr>
        <dsp:cNvPr id="0" name=""/>
        <dsp:cNvSpPr/>
      </dsp:nvSpPr>
      <dsp:spPr>
        <a:xfrm>
          <a:off x="279661" y="3129200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Видання навчальних посібників, конспектів лекцій, методичних вказівок для студентів ЗВО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59" y="3153698"/>
        <a:ext cx="5544230" cy="452844"/>
      </dsp:txXfrm>
    </dsp:sp>
    <dsp:sp modelId="{BB91202E-8C3C-46BE-B4A4-3CCB55C6928A}">
      <dsp:nvSpPr>
        <dsp:cNvPr id="0" name=""/>
        <dsp:cNvSpPr/>
      </dsp:nvSpPr>
      <dsp:spPr>
        <a:xfrm>
          <a:off x="0" y="4151241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4A453-ED3B-4AB8-876B-0386F8A9F0A7}">
      <dsp:nvSpPr>
        <dsp:cNvPr id="0" name=""/>
        <dsp:cNvSpPr/>
      </dsp:nvSpPr>
      <dsp:spPr>
        <a:xfrm>
          <a:off x="279661" y="3900321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Спільні участь в науково-дослідних </a:t>
          </a:r>
          <a:r>
            <a:rPr lang="uk-UA" sz="1800" kern="12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проєктах</a:t>
          </a:r>
          <a:r>
            <a:rPr lang="uk-UA" sz="18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із викладачами та студентами ЗВО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59" y="3924819"/>
        <a:ext cx="5544230" cy="452844"/>
      </dsp:txXfrm>
    </dsp:sp>
    <dsp:sp modelId="{4B8A58FE-CD38-4E2F-8ED3-CE59AD3BBD32}">
      <dsp:nvSpPr>
        <dsp:cNvPr id="0" name=""/>
        <dsp:cNvSpPr/>
      </dsp:nvSpPr>
      <dsp:spPr>
        <a:xfrm>
          <a:off x="0" y="4922361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C1469-6976-450A-A250-1EF409544A8E}">
      <dsp:nvSpPr>
        <dsp:cNvPr id="0" name=""/>
        <dsp:cNvSpPr/>
      </dsp:nvSpPr>
      <dsp:spPr>
        <a:xfrm>
          <a:off x="279661" y="4671441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Підготовка спільних публікацій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59" y="4695939"/>
        <a:ext cx="5544230" cy="452844"/>
      </dsp:txXfrm>
    </dsp:sp>
    <dsp:sp modelId="{88237965-0563-44FA-8DFC-6B8A5497E26E}">
      <dsp:nvSpPr>
        <dsp:cNvPr id="0" name=""/>
        <dsp:cNvSpPr/>
      </dsp:nvSpPr>
      <dsp:spPr>
        <a:xfrm>
          <a:off x="0" y="5693481"/>
          <a:ext cx="5874328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33687-9A90-4BA9-87C2-EA8C80AAFDEC}">
      <dsp:nvSpPr>
        <dsp:cNvPr id="0" name=""/>
        <dsp:cNvSpPr/>
      </dsp:nvSpPr>
      <dsp:spPr>
        <a:xfrm>
          <a:off x="279661" y="5442561"/>
          <a:ext cx="5593226" cy="50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425" tIns="0" rIns="1554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Спільна організація наукових конференцій та інших заходів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59" y="5467059"/>
        <a:ext cx="5544230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D2E3C-4783-42E7-B3B7-121F60FFCE79}">
      <dsp:nvSpPr>
        <dsp:cNvPr id="0" name=""/>
        <dsp:cNvSpPr/>
      </dsp:nvSpPr>
      <dsp:spPr>
        <a:xfrm>
          <a:off x="0" y="337776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3A066-CBE3-4D85-AF2D-0761379C39F7}">
      <dsp:nvSpPr>
        <dsp:cNvPr id="0" name=""/>
        <dsp:cNvSpPr/>
      </dsp:nvSpPr>
      <dsp:spPr>
        <a:xfrm>
          <a:off x="240086" y="131136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Співробітництво із міжнародними організаціями </a:t>
          </a:r>
          <a:endParaRPr lang="uk-UA" sz="1600" b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260261" y="151311"/>
        <a:ext cx="4761382" cy="372930"/>
      </dsp:txXfrm>
    </dsp:sp>
    <dsp:sp modelId="{4F36CB1A-C728-485B-AB59-1F63BA9272FA}">
      <dsp:nvSpPr>
        <dsp:cNvPr id="0" name=""/>
        <dsp:cNvSpPr/>
      </dsp:nvSpPr>
      <dsp:spPr>
        <a:xfrm>
          <a:off x="0" y="123738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41BB-4C31-4640-9C62-F760BBAC7CBB}">
      <dsp:nvSpPr>
        <dsp:cNvPr id="0" name=""/>
        <dsp:cNvSpPr/>
      </dsp:nvSpPr>
      <dsp:spPr>
        <a:xfrm>
          <a:off x="240086" y="766176"/>
          <a:ext cx="4801732" cy="6778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Співробітництво із європейською дослідницькою інфраструктурою в галузі морських досліджень, концепція </a:t>
          </a:r>
          <a:r>
            <a:rPr lang="en-US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UKRMARI</a:t>
          </a:r>
          <a:endParaRPr lang="uk-UA" sz="1600" b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273176" y="799266"/>
        <a:ext cx="4735552" cy="611669"/>
      </dsp:txXfrm>
    </dsp:sp>
    <dsp:sp modelId="{E51D7291-6E85-4E95-8782-7B6127796DA8}">
      <dsp:nvSpPr>
        <dsp:cNvPr id="0" name=""/>
        <dsp:cNvSpPr/>
      </dsp:nvSpPr>
      <dsp:spPr>
        <a:xfrm>
          <a:off x="0" y="187242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1D8DF-21A4-4B6F-A1C5-5812D6BF7EB0}">
      <dsp:nvSpPr>
        <dsp:cNvPr id="0" name=""/>
        <dsp:cNvSpPr/>
      </dsp:nvSpPr>
      <dsp:spPr>
        <a:xfrm>
          <a:off x="240086" y="1665785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Членство в редколегіях зарубіжних наукових видань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1" y="1685960"/>
        <a:ext cx="4761382" cy="372930"/>
      </dsp:txXfrm>
    </dsp:sp>
    <dsp:sp modelId="{9B724FD2-A440-4911-917A-2F894FAAA14F}">
      <dsp:nvSpPr>
        <dsp:cNvPr id="0" name=""/>
        <dsp:cNvSpPr/>
      </dsp:nvSpPr>
      <dsp:spPr>
        <a:xfrm>
          <a:off x="0" y="250746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21167-114D-49D5-9B92-C20D6076CED5}">
      <dsp:nvSpPr>
        <dsp:cNvPr id="0" name=""/>
        <dsp:cNvSpPr/>
      </dsp:nvSpPr>
      <dsp:spPr>
        <a:xfrm>
          <a:off x="247220" y="2286972"/>
          <a:ext cx="4795834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Керівництво та виконання міжнародних грантових проєктів 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395" y="2307147"/>
        <a:ext cx="4755484" cy="372930"/>
      </dsp:txXfrm>
    </dsp:sp>
    <dsp:sp modelId="{930BABF2-4ACF-4C4F-8CFE-077938CCDB15}">
      <dsp:nvSpPr>
        <dsp:cNvPr id="0" name=""/>
        <dsp:cNvSpPr/>
      </dsp:nvSpPr>
      <dsp:spPr>
        <a:xfrm>
          <a:off x="0" y="314250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66194-5567-415D-B121-D0EA6AE82D51}">
      <dsp:nvSpPr>
        <dsp:cNvPr id="0" name=""/>
        <dsp:cNvSpPr/>
      </dsp:nvSpPr>
      <dsp:spPr>
        <a:xfrm>
          <a:off x="240086" y="2935865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Участь в міжнародних грантових </a:t>
          </a:r>
          <a:r>
            <a:rPr lang="uk-UA" sz="1600" kern="12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проєктах</a:t>
          </a: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в якості експертів 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1" y="2956040"/>
        <a:ext cx="4761382" cy="372930"/>
      </dsp:txXfrm>
    </dsp:sp>
    <dsp:sp modelId="{1AE43C03-516C-485B-B412-1DB774CDEB3C}">
      <dsp:nvSpPr>
        <dsp:cNvPr id="0" name=""/>
        <dsp:cNvSpPr/>
      </dsp:nvSpPr>
      <dsp:spPr>
        <a:xfrm>
          <a:off x="0" y="377754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AE60C-00EA-4F38-955E-E1337BD7CAC0}">
      <dsp:nvSpPr>
        <dsp:cNvPr id="0" name=""/>
        <dsp:cNvSpPr/>
      </dsp:nvSpPr>
      <dsp:spPr>
        <a:xfrm>
          <a:off x="240086" y="3570905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Подання </a:t>
          </a:r>
          <a:r>
            <a:rPr lang="uk-UA" sz="1600" kern="1200" dirty="0" err="1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проєктних</a:t>
          </a: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 заявок на міжнародні грантові програми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1" y="3591080"/>
        <a:ext cx="4761382" cy="372930"/>
      </dsp:txXfrm>
    </dsp:sp>
    <dsp:sp modelId="{BB91202E-8C3C-46BE-B4A4-3CCB55C6928A}">
      <dsp:nvSpPr>
        <dsp:cNvPr id="0" name=""/>
        <dsp:cNvSpPr/>
      </dsp:nvSpPr>
      <dsp:spPr>
        <a:xfrm>
          <a:off x="0" y="441258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4A453-ED3B-4AB8-876B-0386F8A9F0A7}">
      <dsp:nvSpPr>
        <dsp:cNvPr id="0" name=""/>
        <dsp:cNvSpPr/>
      </dsp:nvSpPr>
      <dsp:spPr>
        <a:xfrm>
          <a:off x="240086" y="4205945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Стажування за кордоном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1" y="4226120"/>
        <a:ext cx="4761382" cy="372930"/>
      </dsp:txXfrm>
    </dsp:sp>
    <dsp:sp modelId="{4B8A58FE-CD38-4E2F-8ED3-CE59AD3BBD32}">
      <dsp:nvSpPr>
        <dsp:cNvPr id="0" name=""/>
        <dsp:cNvSpPr/>
      </dsp:nvSpPr>
      <dsp:spPr>
        <a:xfrm>
          <a:off x="0" y="504762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C1469-6976-450A-A250-1EF409544A8E}">
      <dsp:nvSpPr>
        <dsp:cNvPr id="0" name=""/>
        <dsp:cNvSpPr/>
      </dsp:nvSpPr>
      <dsp:spPr>
        <a:xfrm>
          <a:off x="240086" y="4840985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0000"/>
              </a:solidFill>
              <a:latin typeface="Times New Roman"/>
              <a:ea typeface="Arial"/>
              <a:cs typeface="Arial"/>
            </a:rPr>
            <a:t>Публікації в зарубіжних ЗМІ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1" y="4861160"/>
        <a:ext cx="4761382" cy="372930"/>
      </dsp:txXfrm>
    </dsp:sp>
    <dsp:sp modelId="{88237965-0563-44FA-8DFC-6B8A5497E26E}">
      <dsp:nvSpPr>
        <dsp:cNvPr id="0" name=""/>
        <dsp:cNvSpPr/>
      </dsp:nvSpPr>
      <dsp:spPr>
        <a:xfrm>
          <a:off x="0" y="5682665"/>
          <a:ext cx="5043055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33687-9A90-4BA9-87C2-EA8C80AAFDEC}">
      <dsp:nvSpPr>
        <dsp:cNvPr id="0" name=""/>
        <dsp:cNvSpPr/>
      </dsp:nvSpPr>
      <dsp:spPr>
        <a:xfrm>
          <a:off x="240086" y="5476025"/>
          <a:ext cx="4801732" cy="4132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Міжнародні відзнаки та стипендії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261" y="5496200"/>
        <a:ext cx="4761382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D2E3C-4783-42E7-B3B7-121F60FFCE79}">
      <dsp:nvSpPr>
        <dsp:cNvPr id="0" name=""/>
        <dsp:cNvSpPr/>
      </dsp:nvSpPr>
      <dsp:spPr>
        <a:xfrm>
          <a:off x="0" y="307671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3A066-CBE3-4D85-AF2D-0761379C39F7}">
      <dsp:nvSpPr>
        <dsp:cNvPr id="0" name=""/>
        <dsp:cNvSpPr/>
      </dsp:nvSpPr>
      <dsp:spPr>
        <a:xfrm>
          <a:off x="580429" y="27231"/>
          <a:ext cx="1160858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/>
              <a:cs typeface="Times New Roman"/>
            </a:rPr>
            <a:t>Науковий</a:t>
          </a:r>
          <a:r>
            <a:rPr lang="ru-RU" sz="1400" kern="1200" dirty="0" smtClean="0">
              <a:latin typeface="Times New Roman"/>
              <a:cs typeface="Times New Roman"/>
            </a:rPr>
            <a:t> </a:t>
          </a:r>
          <a:r>
            <a:rPr lang="ru-RU" sz="1400" kern="1200" dirty="0" err="1" smtClean="0">
              <a:latin typeface="Times New Roman"/>
              <a:cs typeface="Times New Roman"/>
            </a:rPr>
            <a:t>комітет</a:t>
          </a:r>
          <a:r>
            <a:rPr lang="ru-RU" sz="1400" kern="1200" dirty="0" smtClean="0">
              <a:latin typeface="Times New Roman"/>
              <a:cs typeface="Times New Roman"/>
            </a:rPr>
            <a:t> </a:t>
          </a:r>
          <a:r>
            <a:rPr lang="ru-RU" sz="1400" kern="1200" dirty="0" err="1" smtClean="0">
              <a:latin typeface="Times New Roman"/>
              <a:cs typeface="Times New Roman"/>
            </a:rPr>
            <a:t>Національної</a:t>
          </a:r>
          <a:r>
            <a:rPr lang="ru-RU" sz="1400" kern="1200" dirty="0" smtClean="0">
              <a:latin typeface="Times New Roman"/>
              <a:cs typeface="Times New Roman"/>
            </a:rPr>
            <a:t> ради </a:t>
          </a:r>
          <a:r>
            <a:rPr lang="ru-RU" sz="1400" kern="1200" dirty="0" err="1" smtClean="0">
              <a:latin typeface="Times New Roman"/>
              <a:cs typeface="Times New Roman"/>
            </a:rPr>
            <a:t>України</a:t>
          </a:r>
          <a:r>
            <a:rPr lang="ru-RU" sz="1400" kern="1200" dirty="0" smtClean="0">
              <a:latin typeface="Times New Roman"/>
              <a:cs typeface="Times New Roman"/>
            </a:rPr>
            <a:t> з </a:t>
          </a:r>
          <a:r>
            <a:rPr lang="ru-RU" sz="1400" kern="1200" dirty="0" err="1" smtClean="0">
              <a:latin typeface="Times New Roman"/>
              <a:cs typeface="Times New Roman"/>
            </a:rPr>
            <a:t>питань</a:t>
          </a:r>
          <a:r>
            <a:rPr lang="ru-RU" sz="1400" kern="1200" dirty="0" smtClean="0">
              <a:latin typeface="Times New Roman"/>
              <a:cs typeface="Times New Roman"/>
            </a:rPr>
            <a:t> </a:t>
          </a:r>
          <a:r>
            <a:rPr lang="ru-RU" sz="1400" kern="1200" dirty="0" err="1" smtClean="0">
              <a:latin typeface="Times New Roman"/>
              <a:cs typeface="Times New Roman"/>
            </a:rPr>
            <a:t>розвитку</a:t>
          </a:r>
          <a:r>
            <a:rPr lang="ru-RU" sz="1400" kern="1200" dirty="0" smtClean="0">
              <a:latin typeface="Times New Roman"/>
              <a:cs typeface="Times New Roman"/>
            </a:rPr>
            <a:t> науки і </a:t>
          </a:r>
          <a:r>
            <a:rPr lang="ru-RU" sz="1400" kern="1200" dirty="0" err="1" smtClean="0">
              <a:latin typeface="Times New Roman"/>
              <a:cs typeface="Times New Roman"/>
            </a:rPr>
            <a:t>технологій</a:t>
          </a:r>
          <a:r>
            <a:rPr lang="ru-RU" sz="1400" kern="1200" dirty="0" smtClean="0">
              <a:latin typeface="Times New Roman"/>
              <a:cs typeface="Times New Roman"/>
            </a:rPr>
            <a:t> при </a:t>
          </a:r>
          <a:r>
            <a:rPr lang="ru-RU" sz="1400" kern="1200" dirty="0" err="1" smtClean="0">
              <a:latin typeface="Times New Roman"/>
              <a:cs typeface="Times New Roman"/>
            </a:rPr>
            <a:t>Кабінету</a:t>
          </a:r>
          <a:r>
            <a:rPr lang="ru-RU" sz="1400" kern="1200" dirty="0" smtClean="0">
              <a:latin typeface="Times New Roman"/>
              <a:cs typeface="Times New Roman"/>
            </a:rPr>
            <a:t> </a:t>
          </a:r>
          <a:r>
            <a:rPr lang="ru-RU" sz="1400" kern="1200" dirty="0" err="1" smtClean="0">
              <a:latin typeface="Times New Roman"/>
              <a:cs typeface="Times New Roman"/>
            </a:rPr>
            <a:t>Міністрів</a:t>
          </a:r>
          <a:r>
            <a:rPr lang="ru-RU" sz="1400" kern="1200" dirty="0" smtClean="0">
              <a:latin typeface="Times New Roman"/>
              <a:cs typeface="Times New Roman"/>
            </a:rPr>
            <a:t> </a:t>
          </a:r>
          <a:r>
            <a:rPr lang="ru-RU" sz="1400" kern="1200" dirty="0" err="1" smtClean="0">
              <a:latin typeface="Times New Roman"/>
              <a:cs typeface="Times New Roman"/>
            </a:rPr>
            <a:t>України</a:t>
          </a:r>
          <a:r>
            <a:rPr lang="uk-UA" kern="1200" dirty="0" smtClean="0">
              <a:latin typeface="Times New Roman"/>
              <a:ea typeface="Times New Roman"/>
              <a:cs typeface="Times New Roman"/>
            </a:rPr>
            <a:t>: </a:t>
          </a:r>
          <a:r>
            <a:rPr lang="uk-UA" sz="1400" kern="1200" dirty="0" smtClean="0">
              <a:latin typeface="Times New Roman"/>
              <a:ea typeface="Times New Roman"/>
              <a:cs typeface="Times New Roman"/>
            </a:rPr>
            <a:t>Єрмакова О.А.</a:t>
          </a:r>
          <a:endParaRPr lang="uk-UA" sz="1400" b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607809" y="54611"/>
        <a:ext cx="11553822" cy="506120"/>
      </dsp:txXfrm>
    </dsp:sp>
    <dsp:sp modelId="{BE146774-021E-42C5-B0A5-24CCAE1A824D}">
      <dsp:nvSpPr>
        <dsp:cNvPr id="0" name=""/>
        <dsp:cNvSpPr/>
      </dsp:nvSpPr>
      <dsp:spPr>
        <a:xfrm>
          <a:off x="0" y="1169511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5AE96-8929-4FFF-B3EB-6AE0719F18F9}">
      <dsp:nvSpPr>
        <dsp:cNvPr id="0" name=""/>
        <dsp:cNvSpPr/>
      </dsp:nvSpPr>
      <dsp:spPr>
        <a:xfrm>
          <a:off x="580429" y="889071"/>
          <a:ext cx="1160858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Робоча група з розробки регіональної Програми «Розвитку галузі рибного господарства Одеської області на 2024-2029 роки» </a:t>
          </a:r>
          <a:r>
            <a:rPr lang="uk-UA" sz="1400" kern="1200" dirty="0" smtClean="0">
              <a:effectLst/>
              <a:latin typeface="Times New Roman"/>
              <a:ea typeface="Times New Roman"/>
            </a:rPr>
            <a:t>при Департаменті аграрної політики, продовольства та земельних відносин Одеської обласної державної адміністрації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(Єрмакова О.А., </a:t>
          </a:r>
          <a:r>
            <a:rPr lang="uk-UA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Купінець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Л.Є.)</a:t>
          </a:r>
          <a:endParaRPr lang="uk-UA" sz="1400" b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607809" y="916451"/>
        <a:ext cx="11553822" cy="506120"/>
      </dsp:txXfrm>
    </dsp:sp>
    <dsp:sp modelId="{845BFBBC-E371-4E4C-9F6E-E274B18C9100}">
      <dsp:nvSpPr>
        <dsp:cNvPr id="0" name=""/>
        <dsp:cNvSpPr/>
      </dsp:nvSpPr>
      <dsp:spPr>
        <a:xfrm>
          <a:off x="0" y="2031351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38D75-36F5-48C8-950C-65D8C1CC5817}">
      <dsp:nvSpPr>
        <dsp:cNvPr id="0" name=""/>
        <dsp:cNvSpPr/>
      </dsp:nvSpPr>
      <dsp:spPr>
        <a:xfrm>
          <a:off x="606623" y="1750911"/>
          <a:ext cx="11581023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Міністерство освіти і науки України: спеціалізована науково-технічна рада, експертна рада (Єрмакова О.А., </a:t>
          </a:r>
          <a:r>
            <a:rPr lang="uk-UA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Купінець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Л.Є.)</a:t>
          </a:r>
          <a:endParaRPr lang="uk-UA" sz="1400" b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634003" y="1778291"/>
        <a:ext cx="11526263" cy="506120"/>
      </dsp:txXfrm>
    </dsp:sp>
    <dsp:sp modelId="{88237965-0563-44FA-8DFC-6B8A5497E26E}">
      <dsp:nvSpPr>
        <dsp:cNvPr id="0" name=""/>
        <dsp:cNvSpPr/>
      </dsp:nvSpPr>
      <dsp:spPr>
        <a:xfrm>
          <a:off x="0" y="2893191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33687-9A90-4BA9-87C2-EA8C80AAFDEC}">
      <dsp:nvSpPr>
        <dsp:cNvPr id="0" name=""/>
        <dsp:cNvSpPr/>
      </dsp:nvSpPr>
      <dsp:spPr>
        <a:xfrm>
          <a:off x="580429" y="2612751"/>
          <a:ext cx="1160858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Національний фонд досліджень України: Єрмакова О.А. – експерт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809" y="2640131"/>
        <a:ext cx="11553822" cy="506120"/>
      </dsp:txXfrm>
    </dsp:sp>
    <dsp:sp modelId="{19A809F0-F824-4D2A-853A-94CA7B0B798D}">
      <dsp:nvSpPr>
        <dsp:cNvPr id="0" name=""/>
        <dsp:cNvSpPr/>
      </dsp:nvSpPr>
      <dsp:spPr>
        <a:xfrm>
          <a:off x="0" y="3794662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9926D-1791-4DEA-8949-8A6166C9627B}">
      <dsp:nvSpPr>
        <dsp:cNvPr id="0" name=""/>
        <dsp:cNvSpPr/>
      </dsp:nvSpPr>
      <dsp:spPr>
        <a:xfrm>
          <a:off x="580429" y="3474591"/>
          <a:ext cx="11608582" cy="60051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/>
              <a:ea typeface="Times New Roman"/>
              <a:cs typeface="Times New Roman"/>
            </a:rPr>
            <a:t>Робоча група з доопрацювання проєкту Концепції Державної цільової науково-технічної програми відновлення морських досліджень та науково-дослідницької інфраструктури на період 2021-2023: Степанов В.М. – секретар Робочої групи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9744" y="3503906"/>
        <a:ext cx="11549952" cy="541881"/>
      </dsp:txXfrm>
    </dsp:sp>
    <dsp:sp modelId="{C95FC00D-D446-46DA-98AC-3DE344BBB03C}">
      <dsp:nvSpPr>
        <dsp:cNvPr id="0" name=""/>
        <dsp:cNvSpPr/>
      </dsp:nvSpPr>
      <dsp:spPr>
        <a:xfrm>
          <a:off x="0" y="4847269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632C9-7696-4CB0-8ABA-BE561BB87C7F}">
      <dsp:nvSpPr>
        <dsp:cNvPr id="0" name=""/>
        <dsp:cNvSpPr/>
      </dsp:nvSpPr>
      <dsp:spPr>
        <a:xfrm>
          <a:off x="580429" y="4376062"/>
          <a:ext cx="11608582" cy="7516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Times New Roman"/>
              <a:ea typeface="Times New Roman"/>
              <a:cs typeface="Times New Roman"/>
            </a:rPr>
            <a:t>Національна спілка журналістів України: Єрмакова О.А.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121" y="4412754"/>
        <a:ext cx="11535198" cy="678262"/>
      </dsp:txXfrm>
    </dsp:sp>
    <dsp:sp modelId="{8F76F1BB-34D4-447A-AFD6-CDBB93ECEF5E}">
      <dsp:nvSpPr>
        <dsp:cNvPr id="0" name=""/>
        <dsp:cNvSpPr/>
      </dsp:nvSpPr>
      <dsp:spPr>
        <a:xfrm>
          <a:off x="0" y="5660570"/>
          <a:ext cx="12192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F2DE3-B903-4579-8CD1-5B7F7DE31527}">
      <dsp:nvSpPr>
        <dsp:cNvPr id="0" name=""/>
        <dsp:cNvSpPr/>
      </dsp:nvSpPr>
      <dsp:spPr>
        <a:xfrm>
          <a:off x="580429" y="5428669"/>
          <a:ext cx="11608582" cy="51234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Рада молодих вчених: Єрмакова О.А., Шершун О.М., Тимченко К.С., </a:t>
          </a:r>
          <a:r>
            <a:rPr lang="uk-UA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Маковецька</a:t>
          </a:r>
          <a:r>
            <a:rPr lang="uk-UA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А.О., </a:t>
          </a:r>
          <a:r>
            <a:rPr lang="uk-UA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Малога</a:t>
          </a:r>
          <a:r>
            <a:rPr lang="uk-UA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О.А.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439" y="5453679"/>
        <a:ext cx="11558562" cy="4623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6CB1A-C728-485B-AB59-1F63BA9272FA}">
      <dsp:nvSpPr>
        <dsp:cNvPr id="0" name=""/>
        <dsp:cNvSpPr/>
      </dsp:nvSpPr>
      <dsp:spPr>
        <a:xfrm>
          <a:off x="0" y="492920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41BB-4C31-4640-9C62-F760BBAC7CBB}">
      <dsp:nvSpPr>
        <dsp:cNvPr id="0" name=""/>
        <dsp:cNvSpPr/>
      </dsp:nvSpPr>
      <dsp:spPr>
        <a:xfrm>
          <a:off x="240086" y="94400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Участь у виконанні </a:t>
          </a:r>
          <a:r>
            <a:rPr lang="uk-UA" sz="1600" b="0" i="0" kern="1200" dirty="0" err="1" smtClean="0">
              <a:effectLst/>
              <a:latin typeface="Times New Roman"/>
              <a:ea typeface="Times New Roman"/>
            </a:rPr>
            <a:t>госпдоговірних</a:t>
          </a:r>
          <a:r>
            <a:rPr lang="uk-UA" sz="1600" b="0" i="0" kern="1200" dirty="0" smtClean="0">
              <a:effectLst/>
              <a:latin typeface="Times New Roman"/>
              <a:ea typeface="Times New Roman"/>
            </a:rPr>
            <a:t> тем, міжнародних проєктів, спрямованих на розвиток підприємництва</a:t>
          </a:r>
          <a:endParaRPr lang="uk-UA" sz="1600" b="0" i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278994" y="133308"/>
        <a:ext cx="4723916" cy="719224"/>
      </dsp:txXfrm>
    </dsp:sp>
    <dsp:sp modelId="{C987A007-D6CA-4FB0-8330-E70550F07DF6}">
      <dsp:nvSpPr>
        <dsp:cNvPr id="0" name=""/>
        <dsp:cNvSpPr/>
      </dsp:nvSpPr>
      <dsp:spPr>
        <a:xfrm>
          <a:off x="0" y="1717640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B0591-4A5D-4880-8B80-009BF0C4C211}">
      <dsp:nvSpPr>
        <dsp:cNvPr id="0" name=""/>
        <dsp:cNvSpPr/>
      </dsp:nvSpPr>
      <dsp:spPr>
        <a:xfrm>
          <a:off x="247220" y="1292404"/>
          <a:ext cx="4795834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Співробітництво із об’єднаннями підприємців</a:t>
          </a:r>
          <a:endParaRPr 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128" y="1331312"/>
        <a:ext cx="4718018" cy="719224"/>
      </dsp:txXfrm>
    </dsp:sp>
    <dsp:sp modelId="{CBDEDB3B-18B7-40DC-B17F-589A5BD73A2C}">
      <dsp:nvSpPr>
        <dsp:cNvPr id="0" name=""/>
        <dsp:cNvSpPr/>
      </dsp:nvSpPr>
      <dsp:spPr>
        <a:xfrm>
          <a:off x="0" y="2942360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23EC0-1F2E-425E-90B8-6C27961C2F69}">
      <dsp:nvSpPr>
        <dsp:cNvPr id="0" name=""/>
        <dsp:cNvSpPr/>
      </dsp:nvSpPr>
      <dsp:spPr>
        <a:xfrm>
          <a:off x="240086" y="2543840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Формування </a:t>
          </a:r>
          <a:r>
            <a:rPr lang="uk-UA" sz="1600" b="0" i="0" kern="1200" dirty="0" err="1" smtClean="0">
              <a:effectLst/>
              <a:latin typeface="Times New Roman"/>
              <a:ea typeface="Times New Roman"/>
            </a:rPr>
            <a:t>екологоорієнтованих</a:t>
          </a:r>
          <a:r>
            <a:rPr lang="uk-UA" sz="1600" b="0" i="0" kern="1200" dirty="0" smtClean="0">
              <a:effectLst/>
              <a:latin typeface="Times New Roman"/>
              <a:ea typeface="Times New Roman"/>
            </a:rPr>
            <a:t> кластерів</a:t>
          </a:r>
          <a:endParaRPr 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994" y="2582748"/>
        <a:ext cx="4723916" cy="719224"/>
      </dsp:txXfrm>
    </dsp:sp>
    <dsp:sp modelId="{E51D7291-6E85-4E95-8782-7B6127796DA8}">
      <dsp:nvSpPr>
        <dsp:cNvPr id="0" name=""/>
        <dsp:cNvSpPr/>
      </dsp:nvSpPr>
      <dsp:spPr>
        <a:xfrm>
          <a:off x="0" y="4167081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1D8DF-21A4-4B6F-A1C5-5812D6BF7EB0}">
      <dsp:nvSpPr>
        <dsp:cNvPr id="0" name=""/>
        <dsp:cNvSpPr/>
      </dsp:nvSpPr>
      <dsp:spPr>
        <a:xfrm>
          <a:off x="240086" y="3768561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Організація і проведення заходів, спрямованих на розвиток інноваційного </a:t>
          </a:r>
          <a:r>
            <a:rPr lang="uk-UA" sz="1600" b="0" i="0" kern="1200" dirty="0" err="1" smtClean="0">
              <a:effectLst/>
              <a:latin typeface="Times New Roman"/>
              <a:ea typeface="Times New Roman"/>
            </a:rPr>
            <a:t>екологоорієнтованого</a:t>
          </a:r>
          <a:r>
            <a:rPr lang="uk-UA" sz="1600" b="0" i="0" kern="1200" dirty="0" smtClean="0">
              <a:effectLst/>
              <a:latin typeface="Times New Roman"/>
              <a:ea typeface="Times New Roman"/>
            </a:rPr>
            <a:t> підприємництва</a:t>
          </a:r>
          <a:endParaRPr 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994" y="3807469"/>
        <a:ext cx="4723916" cy="719224"/>
      </dsp:txXfrm>
    </dsp:sp>
    <dsp:sp modelId="{CAC9E393-2806-4842-AE9B-4C5A24AD6DEF}">
      <dsp:nvSpPr>
        <dsp:cNvPr id="0" name=""/>
        <dsp:cNvSpPr/>
      </dsp:nvSpPr>
      <dsp:spPr>
        <a:xfrm>
          <a:off x="0" y="5391801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8A558-6D0E-4111-9A7B-D284858D1794}">
      <dsp:nvSpPr>
        <dsp:cNvPr id="0" name=""/>
        <dsp:cNvSpPr/>
      </dsp:nvSpPr>
      <dsp:spPr>
        <a:xfrm>
          <a:off x="240086" y="4993281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Підготовка та спрямування наукових доповідей до суб’єктів підприємницької діяльності</a:t>
          </a:r>
          <a:endParaRPr lang="ru-RU" sz="1600" b="0" i="0" kern="1200" dirty="0">
            <a:effectLst/>
            <a:latin typeface="Times New Roman"/>
            <a:ea typeface="Times New Roman"/>
          </a:endParaRPr>
        </a:p>
      </dsp:txBody>
      <dsp:txXfrm>
        <a:off x="278994" y="5032189"/>
        <a:ext cx="4723916" cy="719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6CB1A-C728-485B-AB59-1F63BA9272FA}">
      <dsp:nvSpPr>
        <dsp:cNvPr id="0" name=""/>
        <dsp:cNvSpPr/>
      </dsp:nvSpPr>
      <dsp:spPr>
        <a:xfrm>
          <a:off x="0" y="492920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41BB-4C31-4640-9C62-F760BBAC7CBB}">
      <dsp:nvSpPr>
        <dsp:cNvPr id="0" name=""/>
        <dsp:cNvSpPr/>
      </dsp:nvSpPr>
      <dsp:spPr>
        <a:xfrm>
          <a:off x="240086" y="94400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Участь у конференціях національного та міжнародного рівнів – більше </a:t>
          </a:r>
          <a:r>
            <a:rPr lang="uk-UA" sz="1600" b="1" i="0" kern="1200" dirty="0" smtClean="0">
              <a:effectLst/>
              <a:latin typeface="Times New Roman"/>
              <a:ea typeface="Times New Roman"/>
            </a:rPr>
            <a:t>40</a:t>
          </a:r>
          <a:r>
            <a:rPr lang="uk-UA" sz="1600" b="0" i="0" kern="1200" dirty="0" smtClean="0">
              <a:effectLst/>
              <a:latin typeface="Times New Roman"/>
              <a:ea typeface="Times New Roman"/>
            </a:rPr>
            <a:t> щорічно</a:t>
          </a:r>
          <a:endParaRPr lang="uk-UA" sz="1600" b="0" i="0" kern="1200" dirty="0" smtClean="0">
            <a:latin typeface="Times New Roman" panose="02020603050405020304" pitchFamily="18" charset="0"/>
            <a:ea typeface="Arial"/>
            <a:cs typeface="Times New Roman" panose="02020603050405020304" pitchFamily="18" charset="0"/>
          </a:endParaRPr>
        </a:p>
      </dsp:txBody>
      <dsp:txXfrm>
        <a:off x="278994" y="133308"/>
        <a:ext cx="4723916" cy="719224"/>
      </dsp:txXfrm>
    </dsp:sp>
    <dsp:sp modelId="{C987A007-D6CA-4FB0-8330-E70550F07DF6}">
      <dsp:nvSpPr>
        <dsp:cNvPr id="0" name=""/>
        <dsp:cNvSpPr/>
      </dsp:nvSpPr>
      <dsp:spPr>
        <a:xfrm>
          <a:off x="0" y="1717640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B0591-4A5D-4880-8B80-009BF0C4C211}">
      <dsp:nvSpPr>
        <dsp:cNvPr id="0" name=""/>
        <dsp:cNvSpPr/>
      </dsp:nvSpPr>
      <dsp:spPr>
        <a:xfrm>
          <a:off x="247220" y="1292404"/>
          <a:ext cx="4795834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/>
              <a:ea typeface="Times New Roman"/>
              <a:cs typeface="Times New Roman"/>
            </a:rPr>
            <a:t>Виступи науковців відділу на місцевому (7 канал, </a:t>
          </a:r>
          <a:r>
            <a:rPr lang="uk-UA" sz="1600" kern="1200" dirty="0" err="1" smtClean="0">
              <a:latin typeface="Times New Roman"/>
              <a:ea typeface="Times New Roman"/>
              <a:cs typeface="Times New Roman"/>
            </a:rPr>
            <a:t>Думская</a:t>
          </a:r>
          <a:r>
            <a:rPr lang="uk-UA" sz="1600" kern="1200" dirty="0" smtClean="0">
              <a:latin typeface="Times New Roman"/>
              <a:ea typeface="Times New Roman"/>
              <a:cs typeface="Times New Roman"/>
            </a:rPr>
            <a:t>, Академія, К1, </a:t>
          </a:r>
          <a:r>
            <a:rPr lang="uk-UA" sz="1600" kern="1200" dirty="0" err="1" smtClean="0">
              <a:latin typeface="Times New Roman"/>
              <a:ea typeface="Times New Roman"/>
              <a:cs typeface="Times New Roman"/>
            </a:rPr>
            <a:t>Одеса-Лайф</a:t>
          </a:r>
          <a:r>
            <a:rPr lang="uk-UA" sz="1600" kern="1200" dirty="0" smtClean="0">
              <a:latin typeface="Times New Roman"/>
              <a:ea typeface="Times New Roman"/>
              <a:cs typeface="Times New Roman"/>
            </a:rPr>
            <a:t>, </a:t>
          </a:r>
          <a:r>
            <a:rPr lang="uk-UA" sz="1600" kern="1200" dirty="0" err="1" smtClean="0">
              <a:latin typeface="Times New Roman"/>
              <a:ea typeface="Times New Roman"/>
              <a:cs typeface="Times New Roman"/>
            </a:rPr>
            <a:t>МедіаІнфо</a:t>
          </a:r>
          <a:r>
            <a:rPr lang="uk-UA" sz="1600" kern="1200" dirty="0" smtClean="0">
              <a:latin typeface="Times New Roman"/>
              <a:ea typeface="Times New Roman"/>
              <a:cs typeface="Times New Roman"/>
            </a:rPr>
            <a:t>, Град) та національному телебаченні («1+1», Агентство Укрінформ, Суспільне, К1)</a:t>
          </a:r>
          <a:endParaRPr 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128" y="1331312"/>
        <a:ext cx="4718018" cy="719224"/>
      </dsp:txXfrm>
    </dsp:sp>
    <dsp:sp modelId="{CBDEDB3B-18B7-40DC-B17F-589A5BD73A2C}">
      <dsp:nvSpPr>
        <dsp:cNvPr id="0" name=""/>
        <dsp:cNvSpPr/>
      </dsp:nvSpPr>
      <dsp:spPr>
        <a:xfrm>
          <a:off x="0" y="2942360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23EC0-1F2E-425E-90B8-6C27961C2F69}">
      <dsp:nvSpPr>
        <dsp:cNvPr id="0" name=""/>
        <dsp:cNvSpPr/>
      </dsp:nvSpPr>
      <dsp:spPr>
        <a:xfrm>
          <a:off x="240086" y="2543840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Публікації в друкованих ЗМІ</a:t>
          </a:r>
          <a:endParaRPr 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994" y="2582748"/>
        <a:ext cx="4723916" cy="719224"/>
      </dsp:txXfrm>
    </dsp:sp>
    <dsp:sp modelId="{E51D7291-6E85-4E95-8782-7B6127796DA8}">
      <dsp:nvSpPr>
        <dsp:cNvPr id="0" name=""/>
        <dsp:cNvSpPr/>
      </dsp:nvSpPr>
      <dsp:spPr>
        <a:xfrm>
          <a:off x="0" y="4167081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1D8DF-21A4-4B6F-A1C5-5812D6BF7EB0}">
      <dsp:nvSpPr>
        <dsp:cNvPr id="0" name=""/>
        <dsp:cNvSpPr/>
      </dsp:nvSpPr>
      <dsp:spPr>
        <a:xfrm>
          <a:off x="240086" y="3768561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Наукові заходи, організовані за участю відділу, на національному та регіональному рівнях</a:t>
          </a:r>
          <a:endParaRPr 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994" y="3807469"/>
        <a:ext cx="4723916" cy="719224"/>
      </dsp:txXfrm>
    </dsp:sp>
    <dsp:sp modelId="{CAC9E393-2806-4842-AE9B-4C5A24AD6DEF}">
      <dsp:nvSpPr>
        <dsp:cNvPr id="0" name=""/>
        <dsp:cNvSpPr/>
      </dsp:nvSpPr>
      <dsp:spPr>
        <a:xfrm>
          <a:off x="0" y="5391801"/>
          <a:ext cx="5043055" cy="680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8A558-6D0E-4111-9A7B-D284858D1794}">
      <dsp:nvSpPr>
        <dsp:cNvPr id="0" name=""/>
        <dsp:cNvSpPr/>
      </dsp:nvSpPr>
      <dsp:spPr>
        <a:xfrm>
          <a:off x="240086" y="4993281"/>
          <a:ext cx="4801732" cy="79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431" tIns="0" rIns="1334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effectLst/>
              <a:latin typeface="Times New Roman"/>
              <a:ea typeface="Times New Roman"/>
            </a:rPr>
            <a:t>Наукові заходи, організовані за участю відділу, на міжнародному рівні</a:t>
          </a:r>
          <a:endParaRPr lang="ru-RU" sz="1600" b="0" i="0" kern="1200" dirty="0">
            <a:effectLst/>
            <a:latin typeface="Times New Roman"/>
            <a:ea typeface="Times New Roman"/>
          </a:endParaRPr>
        </a:p>
      </dsp:txBody>
      <dsp:txXfrm>
        <a:off x="278994" y="5032189"/>
        <a:ext cx="4723916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B6E72-6A87-41DD-AA51-AE6CCB111768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8DA38-DF30-4791-844B-C0CF54CE2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9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DA38-DF30-4791-844B-C0CF54CE243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51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339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50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028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7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7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84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64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64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4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2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80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802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6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09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34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98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1" y="45721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4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8399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1" y="45721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9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4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4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6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315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49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93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921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553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382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3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FE4B-0CB1-4138-8E37-D033360494D6}" type="datetimeFigureOut">
              <a:rPr lang="uk-UA" smtClean="0"/>
              <a:t>03.02.2026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40346-8C43-4C58-9F6B-F911DEF49E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96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3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FE4B-0CB1-4138-8E37-D033360494D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03.02.2026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40346-8C43-4C58-9F6B-F911DEF49E8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2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6.jpeg"/><Relationship Id="rId21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microsoft.com/office/2007/relationships/diagramDrawing" Target="../diagrams/drawing6.xml"/><Relationship Id="rId17" Type="http://schemas.openxmlformats.org/officeDocument/2006/relationships/image" Target="../media/image45.png"/><Relationship Id="rId2" Type="http://schemas.openxmlformats.org/officeDocument/2006/relationships/image" Target="../media/image35.jpeg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diagramLayout" Target="../diagrams/layout6.xml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chart" Target="../charts/chart1.xml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6866" y="244850"/>
            <a:ext cx="7800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Bahnschrift SemiBold Condensed" panose="020B0502040204020203" pitchFamily="34" charset="0"/>
              </a:rPr>
              <a:t>ВІДДІЛ ЕКОНОМІКО-ЕКОЛОГІЧНОГО РОЗВИТКУ ПРИМОРСЬКИХ РЕГІОНІВ</a:t>
            </a:r>
            <a:endParaRPr lang="uk-UA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8117" y="4427312"/>
            <a:ext cx="6048071" cy="23150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5761" y="6488668"/>
            <a:ext cx="290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Bahnschrift SemiBold Condensed" panose="020B0502040204020203" pitchFamily="34" charset="0"/>
              </a:rPr>
              <a:t>Одеса 2025</a:t>
            </a:r>
            <a:endParaRPr lang="ru-RU" b="1" dirty="0">
              <a:latin typeface="Bahnschrift SemiBold Condensed" panose="020B0502040204020203" pitchFamily="34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9F5740BA-7960-73FB-E94D-FF7CD4788ED7}"/>
              </a:ext>
            </a:extLst>
          </p:cNvPr>
          <p:cNvSpPr/>
          <p:nvPr/>
        </p:nvSpPr>
        <p:spPr>
          <a:xfrm>
            <a:off x="9396975" y="233337"/>
            <a:ext cx="2692494" cy="1440718"/>
          </a:xfrm>
          <a:custGeom>
            <a:avLst/>
            <a:gdLst/>
            <a:ahLst/>
            <a:cxnLst/>
            <a:rect l="l" t="t" r="r" b="b"/>
            <a:pathLst>
              <a:path w="8338201" h="4374753">
                <a:moveTo>
                  <a:pt x="0" y="0"/>
                </a:moveTo>
                <a:lnTo>
                  <a:pt x="8338201" y="0"/>
                </a:lnTo>
                <a:lnTo>
                  <a:pt x="8338201" y="4374753"/>
                </a:lnTo>
                <a:lnTo>
                  <a:pt x="0" y="4374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020"/>
            </a:stretch>
          </a:blipFill>
        </p:spPr>
      </p:sp>
      <p:pic>
        <p:nvPicPr>
          <p:cNvPr id="10" name="Picture 2" descr="D:\Інститут\Святкування 55-річчя Інституту\Банер\IMG_1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82" y="1674055"/>
            <a:ext cx="7169993" cy="477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57534814"/>
              </p:ext>
            </p:extLst>
          </p:nvPr>
        </p:nvGraphicFramePr>
        <p:xfrm>
          <a:off x="3" y="817421"/>
          <a:ext cx="12192000" cy="6040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01220" y="125277"/>
            <a:ext cx="9015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Bahnschrift SemiBold Condensed" panose="020B0502040204020203" pitchFamily="34" charset="0"/>
              </a:rPr>
              <a:t>Участь дослідників відділу у підготовці наукових кадрів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/>
        </p:nvSpPr>
        <p:spPr>
          <a:xfrm rot="10800000">
            <a:off x="7804725" y="1210905"/>
            <a:ext cx="4387276" cy="923331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87087" y="21848"/>
            <a:ext cx="557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Bahnschrift SemiBold Condensed" panose="020B0502040204020203" pitchFamily="34" charset="0"/>
              </a:rPr>
              <a:t>Співробітництво із ЗВО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17" y="796734"/>
            <a:ext cx="15367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87891638"/>
              </p:ext>
            </p:extLst>
          </p:nvPr>
        </p:nvGraphicFramePr>
        <p:xfrm>
          <a:off x="166258" y="665018"/>
          <a:ext cx="5874328" cy="616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D:\Рада молодих вчених\Фото\2023\6. Online meeting with Mediterranian SDSN_29.05.2023\фото для проект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5" y="2634717"/>
            <a:ext cx="1959429" cy="13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3" t="28409" r="31639" b="12879"/>
          <a:stretch/>
        </p:blipFill>
        <p:spPr bwMode="auto">
          <a:xfrm>
            <a:off x="8273147" y="3995438"/>
            <a:ext cx="1200437" cy="125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16950" r="31898" b="12595"/>
          <a:stretch/>
        </p:blipFill>
        <p:spPr bwMode="auto">
          <a:xfrm>
            <a:off x="6061036" y="3873144"/>
            <a:ext cx="1281215" cy="133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4" t="16761" r="31898" b="12594"/>
          <a:stretch/>
        </p:blipFill>
        <p:spPr bwMode="auto">
          <a:xfrm>
            <a:off x="7197526" y="3907710"/>
            <a:ext cx="1364587" cy="1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12"/>
          <a:srcRect t="2846" r="23378" b="6762"/>
          <a:stretch/>
        </p:blipFill>
        <p:spPr bwMode="auto">
          <a:xfrm>
            <a:off x="9678229" y="5454343"/>
            <a:ext cx="2513775" cy="1403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02735" y="544716"/>
            <a:ext cx="285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рівень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3148" y="1210901"/>
            <a:ext cx="3918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Видання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навчальних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посібників для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студентів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ЗВО англійською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мовою за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кордоном </a:t>
            </a:r>
            <a:endParaRPr lang="uk-UA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6257640" y="2968698"/>
            <a:ext cx="3903849" cy="74334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242632" y="2968700"/>
            <a:ext cx="3583545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Підготовка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проєктних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заявок на міжнародні грантові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програми </a:t>
            </a:r>
            <a:endParaRPr lang="uk-UA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lvl="0" algn="just">
              <a:lnSpc>
                <a:spcPct val="115000"/>
              </a:lnSpc>
            </a:pPr>
            <a:endParaRPr lang="uk-UA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6" name="Пятиугольник 15"/>
          <p:cNvSpPr/>
          <p:nvPr/>
        </p:nvSpPr>
        <p:spPr>
          <a:xfrm rot="10800000">
            <a:off x="9473583" y="4016673"/>
            <a:ext cx="2718414" cy="119151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998363" y="4016679"/>
            <a:ext cx="2193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Підготовка спільних зі студентами публікацій в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Scopus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та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Web of Science</a:t>
            </a:r>
            <a:endParaRPr lang="uk-UA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6036228" y="5582372"/>
            <a:ext cx="3896167" cy="120032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061033" y="5582376"/>
            <a:ext cx="3412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Організація спільних із зарубіжними університетами наукових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конференцій та інших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заходів</a:t>
            </a:r>
            <a:endParaRPr lang="uk-UA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2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" y="2956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Bahnschrift SemiBold Condensed" panose="020B0502040204020203" pitchFamily="34" charset="0"/>
              </a:rPr>
              <a:t>Міжнародне співробітництво відділу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05056" y="3466480"/>
            <a:ext cx="6276111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«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Response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»</a:t>
            </a:r>
            <a:endParaRPr lang="uk-UA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36130897"/>
              </p:ext>
            </p:extLst>
          </p:nvPr>
        </p:nvGraphicFramePr>
        <p:xfrm>
          <a:off x="166258" y="665018"/>
          <a:ext cx="5043055" cy="616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818911" y="568174"/>
            <a:ext cx="4904507" cy="83099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Мережа 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рішень зі сталого розвитку ООН (SDSN), зокрема в рамках 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груп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SDSN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Black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Sea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Youth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SDSN Mediterranean 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Youth</a:t>
            </a:r>
            <a:endParaRPr lang="uk-UA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Організація 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економічного співробітництва і 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розвитку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(OECD)</a:t>
            </a:r>
            <a:endParaRPr lang="uk-UA" sz="1200" dirty="0" smtClean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uk-UA" sz="1200" dirty="0" err="1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Ягеллонський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університет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05059" y="3007504"/>
            <a:ext cx="6289963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1200" dirty="0" err="1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Danube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S3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Cluster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endParaRPr lang="ru-RU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1203" y="2104194"/>
            <a:ext cx="628996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«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Innovative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Economics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and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Management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», Грузія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«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Economics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Ecology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Socium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», 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Web of Science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, Україна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«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Evropský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časopis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ekonomiky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a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managementu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», Чехія</a:t>
            </a:r>
            <a:endParaRPr lang="ru-RU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140040" y="796637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140040" y="2315116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181598" y="2910431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140038" y="3457284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791202" y="3826953"/>
            <a:ext cx="6276111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GIZ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mapping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SDSN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initiatives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by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networks</a:t>
            </a:r>
            <a:endParaRPr lang="ru-RU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marL="285750" indent="-285750" algn="just">
              <a:buFontTx/>
              <a:buChar char="-"/>
            </a:pPr>
            <a:r>
              <a:rPr lang="en-US" sz="1200" dirty="0" err="1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Eurizon</a:t>
            </a:r>
            <a:endParaRPr lang="ru-RU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marL="285750" indent="-285750" algn="just">
              <a:buFontTx/>
              <a:buChar char="-"/>
            </a:pP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Interreg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NEXT «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Басейн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Чорного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Моря 2021-2027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140040" y="4099212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91203" y="5835185"/>
            <a:ext cx="5527961" cy="1015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uk-UA" sz="1200" dirty="0" err="1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Fellowship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Programme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for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Ukrainian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Research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Infrastructure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Leaders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under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the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H2020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Grant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no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. </a:t>
            </a:r>
            <a:r>
              <a:rPr lang="uk-UA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871972</a:t>
            </a:r>
            <a:endParaRPr lang="en-US" sz="1200" dirty="0" smtClean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Award for the best presentation during 3rd International Conference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Strategies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toward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Green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Deal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Implementation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: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Water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,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Raw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Materials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&amp; </a:t>
            </a:r>
            <a:r>
              <a:rPr lang="uk-UA" sz="1200" dirty="0" err="1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Energy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 (ICGreenDeal2022)</a:t>
            </a:r>
            <a:endParaRPr lang="ru-RU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181600" y="6250679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5181599" y="1576589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805057" y="1532792"/>
            <a:ext cx="4918361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2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EMSO </a:t>
            </a:r>
            <a:r>
              <a:rPr lang="en-GB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ERIC </a:t>
            </a:r>
          </a:p>
          <a:p>
            <a:pPr marL="285750" indent="-285750">
              <a:buFontTx/>
              <a:buChar char="-"/>
            </a:pPr>
            <a:r>
              <a:rPr lang="en-GB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JERICO RI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18" y="568174"/>
            <a:ext cx="14387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8"/>
          <a:srcRect l="11430" t="9501" r="11814" b="32941"/>
          <a:stretch/>
        </p:blipFill>
        <p:spPr>
          <a:xfrm>
            <a:off x="10743923" y="1525269"/>
            <a:ext cx="1448077" cy="728911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791203" y="5262423"/>
            <a:ext cx="5200106" cy="5170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Tx/>
              <a:buChar char="-"/>
            </a:pP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«</a:t>
            </a:r>
            <a:r>
              <a:rPr lang="en-US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The Odessa Journal</a:t>
            </a: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»</a:t>
            </a:r>
            <a:endParaRPr lang="en-US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 marL="285750" lvl="0" indent="-285750" algn="just">
              <a:lnSpc>
                <a:spcPct val="115000"/>
              </a:lnSpc>
              <a:buFontTx/>
              <a:buChar char="-"/>
            </a:pPr>
            <a:r>
              <a:rPr lang="uk-UA" sz="1200" dirty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Глобальна конференція  ООН</a:t>
            </a:r>
            <a:endParaRPr lang="ru-RU" sz="12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4" y="5420848"/>
            <a:ext cx="68262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798712" y="4538191"/>
            <a:ext cx="6400797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University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Milan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Bicocca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Italy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uk-UA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ISMA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University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Applied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Sciences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Latvia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Training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course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Сircular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economy</a:t>
            </a:r>
            <a:r>
              <a:rPr lang="uk-UA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Bulgaria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153892" y="4796471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4" descr="D:\Відділ Економ-еколог.розвитку прим.рег\Гранти, госптеми, проєкти\RESPONCE_Рубель О._20.01.2023\Презентація на першу зустріч_6-7.11.2023\Photos\Photos\IMG_20231107_1322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922" y="2457309"/>
            <a:ext cx="1455587" cy="10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022E605-3F63-AADA-921E-5F397C439D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3922" y="3831356"/>
            <a:ext cx="1519771" cy="1011597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1" t="17279" r="35404" b="10417"/>
          <a:stretch/>
        </p:blipFill>
        <p:spPr bwMode="auto">
          <a:xfrm>
            <a:off x="10991309" y="5170543"/>
            <a:ext cx="1200694" cy="168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4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-7487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Bahnschrift SemiBold Condensed" panose="020B0502040204020203" pitchFamily="34" charset="0"/>
              </a:rPr>
              <a:t>Громадська діяльність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04893992"/>
              </p:ext>
            </p:extLst>
          </p:nvPr>
        </p:nvGraphicFramePr>
        <p:xfrm>
          <a:off x="3" y="665018"/>
          <a:ext cx="12192000" cy="616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15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05058" y="3275899"/>
            <a:ext cx="4728535" cy="116955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1400" dirty="0" smtClean="0">
                <a:latin typeface="Times New Roman"/>
                <a:ea typeface="Times New Roman"/>
              </a:rPr>
              <a:t>Українсько-молдовський транскордонний кластер </a:t>
            </a:r>
            <a:r>
              <a:rPr lang="uk-UA" sz="1400" dirty="0">
                <a:latin typeface="Times New Roman"/>
                <a:ea typeface="Times New Roman"/>
              </a:rPr>
              <a:t>по переробці вторинних продуктів </a:t>
            </a:r>
            <a:r>
              <a:rPr lang="uk-UA" sz="1400" dirty="0" smtClean="0">
                <a:latin typeface="Times New Roman"/>
                <a:ea typeface="Times New Roman"/>
              </a:rPr>
              <a:t>виноробства</a:t>
            </a:r>
          </a:p>
          <a:p>
            <a:pPr marL="285750" indent="-285750" algn="just">
              <a:buFontTx/>
              <a:buChar char="-"/>
            </a:pPr>
            <a:r>
              <a:rPr lang="uk-UA" sz="1400" dirty="0" smtClean="0">
                <a:latin typeface="Times New Roman"/>
                <a:ea typeface="Times New Roman"/>
              </a:rPr>
              <a:t>Інноваційний кластер </a:t>
            </a:r>
            <a:r>
              <a:rPr lang="uk-UA" sz="1400" dirty="0">
                <a:latin typeface="Times New Roman"/>
                <a:ea typeface="Times New Roman"/>
              </a:rPr>
              <a:t>аквакультури осетрових за участі ДУ «ІРЕЕД НАН України» та ТОВ «Одеський </a:t>
            </a:r>
            <a:r>
              <a:rPr lang="uk-UA" sz="1400" dirty="0" err="1">
                <a:latin typeface="Times New Roman"/>
                <a:ea typeface="Times New Roman"/>
              </a:rPr>
              <a:t>осетринницький</a:t>
            </a:r>
            <a:r>
              <a:rPr lang="uk-UA" sz="1400" dirty="0">
                <a:latin typeface="Times New Roman"/>
                <a:ea typeface="Times New Roman"/>
              </a:rPr>
              <a:t> комплекс» </a:t>
            </a:r>
            <a:endParaRPr lang="uk-UA" sz="1400" dirty="0" smtClean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39931620"/>
              </p:ext>
            </p:extLst>
          </p:nvPr>
        </p:nvGraphicFramePr>
        <p:xfrm>
          <a:off x="166258" y="665018"/>
          <a:ext cx="5043055" cy="616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791199" y="2150890"/>
            <a:ext cx="4742392" cy="95410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Громадська організація “Екологічний Рух “Зелене Сонце</a:t>
            </a:r>
            <a:r>
              <a:rPr lang="uk-UA" sz="1400" dirty="0" smtClean="0">
                <a:latin typeface="Times New Roman"/>
                <a:ea typeface="Times New Roman"/>
              </a:rPr>
              <a:t>”</a:t>
            </a:r>
          </a:p>
          <a:p>
            <a:pPr marL="285750" indent="-285750" algn="just">
              <a:buFontTx/>
              <a:buChar char="-"/>
            </a:pPr>
            <a:r>
              <a:rPr lang="uk-UA" sz="1400" dirty="0" smtClean="0">
                <a:latin typeface="Times New Roman"/>
                <a:ea typeface="Times New Roman"/>
              </a:rPr>
              <a:t>Клуб </a:t>
            </a:r>
            <a:r>
              <a:rPr lang="uk-UA" sz="1400" dirty="0">
                <a:latin typeface="Times New Roman"/>
                <a:ea typeface="Times New Roman"/>
              </a:rPr>
              <a:t>молодих бізнесменів </a:t>
            </a:r>
            <a:r>
              <a:rPr lang="uk-UA" sz="1400" dirty="0" smtClean="0">
                <a:latin typeface="Times New Roman"/>
                <a:ea typeface="Times New Roman"/>
              </a:rPr>
              <a:t>(КМБ)</a:t>
            </a:r>
          </a:p>
          <a:p>
            <a:pPr marL="285750" indent="-285750" algn="just">
              <a:buFontTx/>
              <a:buChar char="-"/>
            </a:pPr>
            <a:r>
              <a:rPr lang="uk-UA" sz="1400" dirty="0" err="1" smtClean="0">
                <a:latin typeface="Times New Roman"/>
                <a:ea typeface="Times New Roman"/>
              </a:rPr>
              <a:t>Rotary</a:t>
            </a:r>
            <a:r>
              <a:rPr lang="uk-UA" sz="1400" dirty="0" smtClean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Club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Odessa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International</a:t>
            </a:r>
            <a:endParaRPr lang="uk-UA" sz="1400" dirty="0" smtClean="0"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5055" y="742845"/>
            <a:ext cx="4742392" cy="123418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1400" dirty="0" err="1" smtClean="0">
                <a:latin typeface="Times New Roman"/>
                <a:ea typeface="Times New Roman"/>
              </a:rPr>
              <a:t>Міжвіддільська</a:t>
            </a:r>
            <a:r>
              <a:rPr lang="uk-UA" sz="1400" dirty="0" smtClean="0">
                <a:latin typeface="Times New Roman"/>
                <a:ea typeface="Times New Roman"/>
              </a:rPr>
              <a:t> </a:t>
            </a:r>
            <a:r>
              <a:rPr lang="uk-UA" sz="1400" dirty="0" err="1" smtClean="0">
                <a:latin typeface="Times New Roman"/>
                <a:ea typeface="Times New Roman"/>
              </a:rPr>
              <a:t>госптема</a:t>
            </a:r>
            <a:r>
              <a:rPr lang="uk-UA" sz="1400" dirty="0" smtClean="0">
                <a:latin typeface="Times New Roman"/>
                <a:ea typeface="Times New Roman"/>
              </a:rPr>
              <a:t> по розробці Стратегії </a:t>
            </a:r>
            <a:r>
              <a:rPr lang="uk-UA" sz="1400" dirty="0">
                <a:latin typeface="Times New Roman"/>
                <a:ea typeface="Times New Roman"/>
              </a:rPr>
              <a:t>розвитку </a:t>
            </a:r>
            <a:r>
              <a:rPr lang="uk-UA" sz="1400" dirty="0" err="1">
                <a:latin typeface="Times New Roman"/>
                <a:ea typeface="Times New Roman"/>
              </a:rPr>
              <a:t>Визирської</a:t>
            </a:r>
            <a:r>
              <a:rPr lang="uk-UA" sz="1400" dirty="0">
                <a:latin typeface="Times New Roman"/>
                <a:ea typeface="Times New Roman"/>
              </a:rPr>
              <a:t> сільської територіальної громади до 2030 </a:t>
            </a:r>
            <a:r>
              <a:rPr lang="uk-UA" sz="1400" dirty="0" smtClean="0">
                <a:latin typeface="Times New Roman"/>
                <a:ea typeface="Times New Roman"/>
              </a:rPr>
              <a:t>року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uk-UA" sz="1400" dirty="0" smtClean="0">
                <a:latin typeface="Times New Roman"/>
                <a:ea typeface="Times New Roman"/>
              </a:rPr>
              <a:t>Міжнародні </a:t>
            </a:r>
            <a:r>
              <a:rPr lang="uk-UA" sz="1400" dirty="0" err="1">
                <a:latin typeface="Times New Roman"/>
                <a:ea typeface="Times New Roman"/>
              </a:rPr>
              <a:t>проєкти</a:t>
            </a:r>
            <a:r>
              <a:rPr lang="uk-UA" sz="1400" dirty="0">
                <a:latin typeface="Times New Roman"/>
                <a:ea typeface="Times New Roman"/>
              </a:rPr>
              <a:t>: </a:t>
            </a:r>
            <a:r>
              <a:rPr lang="uk-UA" sz="1400" dirty="0" err="1">
                <a:latin typeface="Times New Roman"/>
                <a:ea typeface="Times New Roman"/>
              </a:rPr>
              <a:t>Made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in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Danube</a:t>
            </a:r>
            <a:r>
              <a:rPr lang="uk-UA" sz="1400" dirty="0">
                <a:latin typeface="Times New Roman"/>
                <a:ea typeface="Times New Roman"/>
              </a:rPr>
              <a:t>, </a:t>
            </a:r>
            <a:r>
              <a:rPr lang="uk-UA" sz="1400" dirty="0" err="1">
                <a:latin typeface="Times New Roman"/>
                <a:ea typeface="Times New Roman"/>
              </a:rPr>
              <a:t>Danube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err="1">
                <a:latin typeface="Times New Roman"/>
                <a:ea typeface="Times New Roman"/>
              </a:rPr>
              <a:t>Chance</a:t>
            </a:r>
            <a:r>
              <a:rPr lang="uk-UA" sz="1400" dirty="0">
                <a:latin typeface="Times New Roman"/>
                <a:ea typeface="Times New Roman"/>
              </a:rPr>
              <a:t> </a:t>
            </a:r>
            <a:r>
              <a:rPr lang="uk-UA" sz="1400" dirty="0" smtClean="0">
                <a:latin typeface="Times New Roman"/>
                <a:ea typeface="Times New Roman"/>
              </a:rPr>
              <a:t>2.0, Finance4Social </a:t>
            </a:r>
            <a:r>
              <a:rPr lang="uk-UA" sz="1400" dirty="0" err="1" smtClean="0">
                <a:latin typeface="Times New Roman"/>
                <a:ea typeface="Times New Roman"/>
              </a:rPr>
              <a:t>Change</a:t>
            </a:r>
            <a:r>
              <a:rPr lang="uk-UA" sz="1400" dirty="0" smtClean="0">
                <a:latin typeface="Times New Roman"/>
                <a:ea typeface="Times New Roman"/>
              </a:rPr>
              <a:t>, </a:t>
            </a:r>
            <a:r>
              <a:rPr lang="uk-UA" sz="1400" dirty="0" err="1" smtClean="0">
                <a:latin typeface="Times New Roman"/>
                <a:ea typeface="Times New Roman"/>
              </a:rPr>
              <a:t>Danube</a:t>
            </a:r>
            <a:r>
              <a:rPr lang="uk-UA" sz="1400" dirty="0" smtClean="0">
                <a:latin typeface="Times New Roman"/>
                <a:ea typeface="Times New Roman"/>
              </a:rPr>
              <a:t> </a:t>
            </a:r>
            <a:r>
              <a:rPr lang="uk-UA" sz="1400" dirty="0">
                <a:latin typeface="Times New Roman"/>
                <a:ea typeface="Times New Roman"/>
              </a:rPr>
              <a:t>S3 </a:t>
            </a:r>
            <a:r>
              <a:rPr lang="uk-UA" sz="1400" dirty="0" err="1" smtClean="0">
                <a:latin typeface="Times New Roman"/>
                <a:ea typeface="Times New Roman"/>
              </a:rPr>
              <a:t>Cluster</a:t>
            </a:r>
            <a:endParaRPr lang="ru-RU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126180" y="1002809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126179" y="2253870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140040" y="3480670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" y="29567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Bahnschrift SemiBold Condensed" panose="020B0502040204020203" pitchFamily="34" charset="0"/>
              </a:rPr>
              <a:t>Співробітництво відділу із виробничим сектором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59" y="2499301"/>
            <a:ext cx="1658409" cy="106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Немає опису світлини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334" y="3560155"/>
            <a:ext cx="1631855" cy="12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Немає опису світлини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42" y="4762325"/>
            <a:ext cx="1624947" cy="209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334" y="433487"/>
            <a:ext cx="1574100" cy="2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11"/>
          <a:srcRect l="9652" t="20411" b="5816"/>
          <a:stretch/>
        </p:blipFill>
        <p:spPr>
          <a:xfrm>
            <a:off x="6077286" y="4692174"/>
            <a:ext cx="4170217" cy="19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" y="-748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Bahnschrift SemiBold Condensed" panose="020B0502040204020203" pitchFamily="34" charset="0"/>
              </a:rPr>
              <a:t>Наукові заходи, ЗМІ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3076" name="Picture 4" descr="https://scontent-iev1-1.xx.fbcdn.net/v/t1.6435-9/71580983_2236594333112038_2743497758609506304_n.jpg?stp=dst-jpg_s600x600&amp;_nc_cat=104&amp;ccb=1-7&amp;_nc_sid=730e14&amp;_nc_ohc=BraWRdCX7d4AX80JXa-&amp;_nc_ht=scontent-iev1-1.xx&amp;oh=00_AfBY4uCeqFmNvDEwMjt86O1_Mq51Ssu5V9ahcXKKk8GPzg&amp;oe=64A97A5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47" y="772339"/>
            <a:ext cx="1534913" cy="115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62" y="792656"/>
            <a:ext cx="963084" cy="12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3905" r="36908" b="7602"/>
          <a:stretch/>
        </p:blipFill>
        <p:spPr bwMode="auto">
          <a:xfrm>
            <a:off x="9587230" y="2837027"/>
            <a:ext cx="1438112" cy="1184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11245" r="25933" b="12488"/>
          <a:stretch/>
        </p:blipFill>
        <p:spPr bwMode="auto">
          <a:xfrm>
            <a:off x="5273873" y="2866685"/>
            <a:ext cx="1469233" cy="11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8201" r="27597" b="12015"/>
          <a:stretch/>
        </p:blipFill>
        <p:spPr bwMode="auto">
          <a:xfrm>
            <a:off x="6621935" y="2866690"/>
            <a:ext cx="1336561" cy="118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11421" r="33536" b="9816"/>
          <a:stretch/>
        </p:blipFill>
        <p:spPr bwMode="auto">
          <a:xfrm>
            <a:off x="7958493" y="2866685"/>
            <a:ext cx="1670193" cy="115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927077269"/>
              </p:ext>
            </p:extLst>
          </p:nvPr>
        </p:nvGraphicFramePr>
        <p:xfrm>
          <a:off x="166258" y="665018"/>
          <a:ext cx="5043055" cy="616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192" y="755518"/>
            <a:ext cx="874399" cy="122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14"/>
          <a:srcRect l="6387" t="4919" r="2889" b="11209"/>
          <a:stretch/>
        </p:blipFill>
        <p:spPr>
          <a:xfrm>
            <a:off x="8108440" y="772339"/>
            <a:ext cx="1629807" cy="1196095"/>
          </a:xfrm>
          <a:prstGeom prst="rect">
            <a:avLst/>
          </a:prstGeom>
        </p:spPr>
      </p:pic>
      <p:pic>
        <p:nvPicPr>
          <p:cNvPr id="17" name="Picture 5" descr="D:\Рада молодих вчених\Діяльність РМВ\Святкування Дня науки_травень 2022\Вебінар SDSN\Фото\Титул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/>
          <a:stretch/>
        </p:blipFill>
        <p:spPr bwMode="auto">
          <a:xfrm>
            <a:off x="5443919" y="5400440"/>
            <a:ext cx="2383900" cy="1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" r="7475"/>
          <a:stretch/>
        </p:blipFill>
        <p:spPr>
          <a:xfrm>
            <a:off x="9738243" y="835378"/>
            <a:ext cx="1558736" cy="11330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7"/>
          <a:srcRect l="12152" t="15761" r="17565" b="5233"/>
          <a:stretch/>
        </p:blipFill>
        <p:spPr>
          <a:xfrm>
            <a:off x="5443919" y="4024127"/>
            <a:ext cx="1901080" cy="12237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8"/>
          <a:srcRect l="17030" t="18878" r="17543" b="7836"/>
          <a:stretch/>
        </p:blipFill>
        <p:spPr>
          <a:xfrm>
            <a:off x="7396385" y="4051252"/>
            <a:ext cx="2024711" cy="12725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46291" y="4059442"/>
            <a:ext cx="971323" cy="1264367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20"/>
          <a:srcRect b="12039"/>
          <a:stretch/>
        </p:blipFill>
        <p:spPr>
          <a:xfrm>
            <a:off x="8250707" y="5400445"/>
            <a:ext cx="2859376" cy="1471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3872" y="2112472"/>
            <a:ext cx="142839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Ідей, 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Одеса, 2019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0804" y="1943541"/>
            <a:ext cx="142839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Reginnpol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Флоренція, 2019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09144" y="1927806"/>
            <a:ext cx="142839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конференція в Бухаресті , 2021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38244" y="1943540"/>
            <a:ext cx="13455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конференція в Кракові, 2022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156269" y="1956602"/>
            <a:ext cx="9946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Відзнака за найкращу доповідь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4949440" y="1022377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4849092" y="3463035"/>
            <a:ext cx="653613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4778903" y="4850150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4778903" y="6119433"/>
            <a:ext cx="665019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1"/>
          <a:srcRect l="25899" t="6381" r="36736"/>
          <a:stretch/>
        </p:blipFill>
        <p:spPr>
          <a:xfrm>
            <a:off x="11018626" y="2866690"/>
            <a:ext cx="1125574" cy="13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866" y="3"/>
            <a:ext cx="9126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Bahnschrift SemiBold Condensed" panose="020B0502040204020203" pitchFamily="34" charset="0"/>
              </a:rPr>
              <a:t>Стисла характеристика відділу</a:t>
            </a:r>
            <a:endParaRPr lang="uk-UA" sz="2000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717555"/>
              </p:ext>
            </p:extLst>
          </p:nvPr>
        </p:nvGraphicFramePr>
        <p:xfrm>
          <a:off x="348163" y="927485"/>
          <a:ext cx="11623964" cy="557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9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18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Дата створення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7100" marR="671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1971 –</a:t>
                      </a:r>
                      <a:r>
                        <a:rPr lang="uk-UA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 створено відділ економіки моря і Світового океану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1991 – перейменовано на відділ економіко-екологічних </a:t>
                      </a:r>
                      <a:r>
                        <a:rPr lang="uk-UA" sz="1800" u="sng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проблем</a:t>
                      </a:r>
                      <a:r>
                        <a:rPr lang="uk-UA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 приморських регіонів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2021 – перейменовано на відділ економіко-екологічного </a:t>
                      </a:r>
                      <a:r>
                        <a:rPr lang="uk-UA" sz="1800" u="sng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розвитку</a:t>
                      </a:r>
                      <a:r>
                        <a:rPr lang="uk-UA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 приморських регіонів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80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</a:endParaRPr>
                    </a:p>
                  </a:txBody>
                  <a:tcPr marL="67100" marR="671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Завідувач відділу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7100" marR="671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</a:rPr>
                        <a:t>Доктор економічних наук, професор ЄРМАКОВА Ольга Анатоліївна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solidFill>
                          <a:srgbClr val="000000"/>
                        </a:solidFill>
                        <a:latin typeface="Times New Roman"/>
                        <a:ea typeface="Arial"/>
                      </a:endParaRPr>
                    </a:p>
                  </a:txBody>
                  <a:tcPr marL="67100" marR="671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+mn-cs"/>
                        </a:rPr>
                        <a:t>Завдання</a:t>
                      </a:r>
                      <a:endParaRPr lang="uk-UA" sz="1800" b="1" kern="12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Науково-практичне забезпечення сталого розвитку природно-господарських систем приморських регіонів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Arial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+mn-cs"/>
                        </a:rPr>
                        <a:t>Основні наукові напрями</a:t>
                      </a:r>
                      <a:endParaRPr lang="uk-UA" sz="1800" b="1" kern="12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- Екологізація секторів національної економіки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- Господарське освоєння природно-ресурсного потенціалу Українського Причорномор’я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- Розвиток морегосподарського комплексу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- Інноваційні стратегії розвитку та інтегроване управління приморськими територіями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Arial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+mn-cs"/>
                        </a:rPr>
                        <a:t>Стратегічні напрями роботи відділу </a:t>
                      </a:r>
                      <a:r>
                        <a:rPr lang="uk-UA" sz="1600" b="0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+mn-cs"/>
                        </a:rPr>
                        <a:t>(відповідно до Постанови Президії НАН України №307 від 13.10.2021)</a:t>
                      </a:r>
                      <a:endParaRPr lang="uk-UA" sz="1600" b="0" i="1" kern="1200" dirty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+mn-cs"/>
                      </a:endParaRPr>
                    </a:p>
                  </a:txBody>
                  <a:tcPr marL="67100" marR="671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- Інституціональні механізми екологізації ринків, економічних та господарських відносин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Arial"/>
                          <a:cs typeface="+mn-cs"/>
                        </a:rPr>
                        <a:t>- Соціально-економічне, науково-освітнє та інноваційне середовище південних регіонів України</a:t>
                      </a:r>
                      <a:endParaRPr kumimoji="0" lang="ru-R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Arial"/>
                        <a:cs typeface="+mn-cs"/>
                      </a:endParaRPr>
                    </a:p>
                  </a:txBody>
                  <a:tcPr marL="67100" marR="671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21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Bahnschrift SemiBold Condensed" panose="020B0502040204020203" pitchFamily="34" charset="0"/>
              </a:rPr>
              <a:t>Кадровий склад відділу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315267"/>
              </p:ext>
            </p:extLst>
          </p:nvPr>
        </p:nvGraphicFramePr>
        <p:xfrm>
          <a:off x="1628984" y="769441"/>
          <a:ext cx="4653148" cy="4687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7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060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31930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ЄРМАКОВА  Ольга Анатоліївна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Завідувачка відділу з 2022 р., </a:t>
                      </a:r>
                      <a:r>
                        <a:rPr lang="uk-UA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д.е.н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професор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4343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КУПІНЕЦЬ Лариса Євгенівна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Головний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науковий співробітник, </a:t>
                      </a:r>
                      <a:r>
                        <a:rPr lang="uk-UA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д.е.н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професор (завідувачка відділу у 2012-2021 рр.)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7257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СТЕПАНОВ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В’ячеслав Миколайович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Головний науковий співробітник, </a:t>
                      </a:r>
                      <a:r>
                        <a:rPr kumimoji="0" lang="uk-UA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д.е.н</a:t>
                      </a: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професор (завідувач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відділу у 1980-2011 рр.)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АНДРЄЄВА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Наталя Миколаївна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Головний науковий співробітник, </a:t>
                      </a:r>
                      <a:r>
                        <a:rPr kumimoji="0" lang="uk-UA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д.е.н</a:t>
                      </a: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професор 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9" r="30174" b="4030"/>
          <a:stretch/>
        </p:blipFill>
        <p:spPr bwMode="auto">
          <a:xfrm>
            <a:off x="484997" y="769444"/>
            <a:ext cx="1058098" cy="126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Відділ Економ-еколог.розвитку прим.рег\Кадри\Фото відділу ЕЕРПР_10.03.2025\Купінець Л.Є\DSC_8525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7262" r="5937" b="10700"/>
          <a:stretch/>
        </p:blipFill>
        <p:spPr bwMode="auto">
          <a:xfrm>
            <a:off x="476839" y="2036867"/>
            <a:ext cx="1066256" cy="134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Відділ Економ-еколог.розвитку прим.рег\Кадри\Фото відділу ЕЕРПР_10.03.2025\IMG_0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4400" y="-13944600"/>
            <a:ext cx="3520800" cy="23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t="7022" r="24878"/>
          <a:stretch/>
        </p:blipFill>
        <p:spPr bwMode="auto">
          <a:xfrm>
            <a:off x="467569" y="3251983"/>
            <a:ext cx="1075526" cy="1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impeer.org.ua/wp-content/uploads/2021/11/DSC_3667-150x1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8" y="4528458"/>
            <a:ext cx="1076638" cy="116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r="28275" b="7368"/>
          <a:stretch/>
        </p:blipFill>
        <p:spPr bwMode="auto">
          <a:xfrm>
            <a:off x="6282132" y="769441"/>
            <a:ext cx="972458" cy="134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37565"/>
              </p:ext>
            </p:extLst>
          </p:nvPr>
        </p:nvGraphicFramePr>
        <p:xfrm>
          <a:off x="7305388" y="769444"/>
          <a:ext cx="4771814" cy="49193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50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6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20616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ШЕРШУН  Ольга Миколаївна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Науковий співробітник, доктор філософії (економіка), вчений секретар відділу з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р.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1772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ТИМЧЕНКО Катерина Сергіївна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Науковий співробітник, доктор філософії (підприємництво, торгівля та біржова діяльність)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8228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МАКОВЕЦЬКА Аліна Олександрівна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Інженер І категорії, аспірантка</a:t>
                      </a:r>
                    </a:p>
                    <a:p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8691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МАЛОГА Олексій Андрійович 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Інженер І категорії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5794" r="28432"/>
          <a:stretch/>
        </p:blipFill>
        <p:spPr bwMode="auto">
          <a:xfrm>
            <a:off x="6282136" y="2119087"/>
            <a:ext cx="972457" cy="126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t="3547" r="32480" b="2280"/>
          <a:stretch/>
        </p:blipFill>
        <p:spPr bwMode="auto">
          <a:xfrm>
            <a:off x="6282135" y="3381830"/>
            <a:ext cx="972457" cy="126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7143" r="21302"/>
          <a:stretch/>
        </p:blipFill>
        <p:spPr bwMode="auto">
          <a:xfrm>
            <a:off x="6282133" y="4644572"/>
            <a:ext cx="972456" cy="116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442649"/>
              </p:ext>
            </p:extLst>
          </p:nvPr>
        </p:nvGraphicFramePr>
        <p:xfrm>
          <a:off x="1534940" y="5569860"/>
          <a:ext cx="4444949" cy="128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840372"/>
              </p:ext>
            </p:extLst>
          </p:nvPr>
        </p:nvGraphicFramePr>
        <p:xfrm>
          <a:off x="7736114" y="5573486"/>
          <a:ext cx="3628572" cy="1271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5651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561" y="15361"/>
            <a:ext cx="11164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Bahnschrift SemiBold Condensed" panose="020B0502040204020203" pitchFamily="34" charset="0"/>
              </a:rPr>
              <a:t>Основні НДР відділу за період 2020-2025 рр</a:t>
            </a:r>
            <a:r>
              <a:rPr lang="uk-UA" sz="3600" b="1" dirty="0" smtClean="0">
                <a:latin typeface="Bahnschrift SemiBold Condensed" panose="020B0502040204020203" pitchFamily="34" charset="0"/>
              </a:rPr>
              <a:t>.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833" y="797547"/>
            <a:ext cx="3549543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НДР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338" y="2491101"/>
            <a:ext cx="354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Конкурсні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міжвіддільські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НДР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336368" y="803166"/>
            <a:ext cx="11438733" cy="12943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1390" y="1109747"/>
            <a:ext cx="3429417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TextBox 45"/>
          <p:cNvSpPr txBox="1"/>
          <p:nvPr/>
        </p:nvSpPr>
        <p:spPr>
          <a:xfrm>
            <a:off x="331390" y="4436136"/>
            <a:ext cx="406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грантові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589841" y="1599286"/>
            <a:ext cx="724000" cy="39578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7482715" y="1651386"/>
            <a:ext cx="724000" cy="39578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36476" y="1778925"/>
            <a:ext cx="0" cy="3884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136479" y="1778924"/>
            <a:ext cx="159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60" idx="1"/>
          </p:cNvCxnSpPr>
          <p:nvPr/>
        </p:nvCxnSpPr>
        <p:spPr>
          <a:xfrm>
            <a:off x="136482" y="3547830"/>
            <a:ext cx="264495" cy="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/>
          <p:nvPr/>
        </p:nvCxnSpPr>
        <p:spPr>
          <a:xfrm>
            <a:off x="152679" y="5663677"/>
            <a:ext cx="35741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4"/>
          <p:cNvSpPr/>
          <p:nvPr/>
        </p:nvSpPr>
        <p:spPr>
          <a:xfrm>
            <a:off x="481622" y="1109747"/>
            <a:ext cx="3190977" cy="13623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Методологія формування системи управління екологізацією секторів економіки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2019-2021, керівник – </a:t>
            </a:r>
            <a:r>
              <a:rPr lang="uk-UA" sz="1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Купінець</a:t>
            </a:r>
            <a:r>
              <a:rPr lang="uk-UA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Л.Є.</a:t>
            </a:r>
            <a:endPara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147158" y="1102577"/>
            <a:ext cx="3429417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Скругленный прямоугольник 54"/>
          <p:cNvSpPr/>
          <p:nvPr/>
        </p:nvSpPr>
        <p:spPr>
          <a:xfrm>
            <a:off x="8039476" y="1097273"/>
            <a:ext cx="3429417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Скругленный прямоугольник 4"/>
          <p:cNvSpPr/>
          <p:nvPr/>
        </p:nvSpPr>
        <p:spPr>
          <a:xfrm>
            <a:off x="4266377" y="1220588"/>
            <a:ext cx="3190977" cy="11531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Організаційно-економічні механізми формування ринку аквакультури </a:t>
            </a:r>
            <a:endPara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прикладі Українського Причорномор’я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2022-2024, керівник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Єрмакова О.А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4"/>
          <p:cNvSpPr/>
          <p:nvPr/>
        </p:nvSpPr>
        <p:spPr>
          <a:xfrm>
            <a:off x="8206715" y="1220588"/>
            <a:ext cx="3190977" cy="11531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Економіко-екологічний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аквапродовольчої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 в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2024-2026, керівник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Єрмакова О.А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00977" y="2860436"/>
            <a:ext cx="3450904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Скругленный прямоугольник 4"/>
          <p:cNvSpPr/>
          <p:nvPr/>
        </p:nvSpPr>
        <p:spPr>
          <a:xfrm>
            <a:off x="400976" y="2860433"/>
            <a:ext cx="3429417" cy="12542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Домінанти інвестиційно-інноваційної політики природокористування національної 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2020-2021, керівники – </a:t>
            </a:r>
            <a:endPara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Буркинський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Б.В., Андрєєва 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Н.М</a:t>
            </a:r>
            <a:r>
              <a:rPr lang="uk-UA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266377" y="2876130"/>
            <a:ext cx="3429417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5" name="Скругленный прямоугольник 64"/>
          <p:cNvSpPr/>
          <p:nvPr/>
        </p:nvSpPr>
        <p:spPr>
          <a:xfrm>
            <a:off x="8087497" y="2876130"/>
            <a:ext cx="3429417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6" name="Скругленный прямоугольник 4"/>
          <p:cNvSpPr/>
          <p:nvPr/>
        </p:nvSpPr>
        <p:spPr>
          <a:xfrm>
            <a:off x="4266376" y="2860433"/>
            <a:ext cx="3429417" cy="1374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Імперативи соціально відповідального бізнесу на засадах екологізації економіки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endPara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endPara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керівник – Андрєєва Н.М.</a:t>
            </a:r>
          </a:p>
        </p:txBody>
      </p:sp>
      <p:cxnSp>
        <p:nvCxnSpPr>
          <p:cNvPr id="28" name="Прямая соединительная линия 27"/>
          <p:cNvCxnSpPr>
            <a:stCxn id="60" idx="3"/>
            <a:endCxn id="66" idx="1"/>
          </p:cNvCxnSpPr>
          <p:nvPr/>
        </p:nvCxnSpPr>
        <p:spPr>
          <a:xfrm flipV="1">
            <a:off x="3851881" y="3547830"/>
            <a:ext cx="414495" cy="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64" idx="3"/>
            <a:endCxn id="65" idx="1"/>
          </p:cNvCxnSpPr>
          <p:nvPr/>
        </p:nvCxnSpPr>
        <p:spPr>
          <a:xfrm>
            <a:off x="7695794" y="3563560"/>
            <a:ext cx="3917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Скругленный прямоугольник 4"/>
          <p:cNvSpPr/>
          <p:nvPr/>
        </p:nvSpPr>
        <p:spPr>
          <a:xfrm>
            <a:off x="8087497" y="2876130"/>
            <a:ext cx="3429417" cy="13748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програмних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Причорномор’я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воєнний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повоєнний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2025-2026, керівник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Єрмакова О.А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4"/>
          <p:cNvSpPr/>
          <p:nvPr/>
        </p:nvSpPr>
        <p:spPr>
          <a:xfrm>
            <a:off x="481621" y="4805545"/>
            <a:ext cx="3429417" cy="1374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Danube S3 Cluster -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Транснаціональне кластерне  співробітництво в аграрно-продовольчому секторі, на основі методу розумної  спеціалізації у Дунайському регіоні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2018-2021, керівник – Рубель О.Є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500152" y="4805471"/>
            <a:ext cx="3450904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8" name="Скругленный прямоугольник 77"/>
          <p:cNvSpPr/>
          <p:nvPr/>
        </p:nvSpPr>
        <p:spPr>
          <a:xfrm>
            <a:off x="4244886" y="4805470"/>
            <a:ext cx="3450904" cy="1374865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9" name="Скругленный прямоугольник 4"/>
          <p:cNvSpPr/>
          <p:nvPr/>
        </p:nvSpPr>
        <p:spPr>
          <a:xfrm>
            <a:off x="4244889" y="4917978"/>
            <a:ext cx="3429417" cy="11499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Співвиконання</a:t>
            </a: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uk-UA" sz="1400" i="1" dirty="0" smtClean="0">
                <a:solidFill>
                  <a:srgbClr val="00000A"/>
                </a:solidFill>
                <a:latin typeface="Arial"/>
                <a:ea typeface="Arial"/>
              </a:rPr>
              <a:t>” 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Frameworks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endPara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</a:pPr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2023-2026, виконавець від відділу – Єрмакова О.А.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единительная линия 79"/>
          <p:cNvCxnSpPr>
            <a:stCxn id="76" idx="3"/>
            <a:endCxn id="78" idx="1"/>
          </p:cNvCxnSpPr>
          <p:nvPr/>
        </p:nvCxnSpPr>
        <p:spPr>
          <a:xfrm flipV="1">
            <a:off x="3951056" y="5492903"/>
            <a:ext cx="29383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88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561" y="15361"/>
            <a:ext cx="11164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Bahnschrift SemiBold Condensed" panose="020B0502040204020203" pitchFamily="34" charset="0"/>
              </a:rPr>
              <a:t>Видавнича та публікаційна діяльність відділу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908474" y="5737269"/>
            <a:ext cx="3283526" cy="92333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2514600" algn="l"/>
              </a:tabLst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Загальний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обсяг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публікацій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 середньому 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46,1 д.а. на 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наукового співробітника)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r="4142"/>
          <a:stretch/>
        </p:blipFill>
        <p:spPr bwMode="auto">
          <a:xfrm>
            <a:off x="0" y="840399"/>
            <a:ext cx="8811491" cy="5689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91719"/>
              </p:ext>
            </p:extLst>
          </p:nvPr>
        </p:nvGraphicFramePr>
        <p:xfrm>
          <a:off x="8908473" y="982903"/>
          <a:ext cx="3283528" cy="486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7184"/>
                <a:gridCol w="856344"/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14600" algn="l"/>
                        </a:tabLst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Опубліковано за 2020-2025: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Монографій</a:t>
                      </a:r>
                      <a:endParaRPr kumimoji="0" lang="uk-UA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Розділи до колективних монографій </a:t>
                      </a:r>
                      <a:endParaRPr kumimoji="0" lang="uk-UA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23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Брошури</a:t>
                      </a:r>
                      <a:endParaRPr kumimoji="0" lang="uk-UA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uk-UA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Статей у вітчизняних фахових виданнях </a:t>
                      </a:r>
                      <a:endParaRPr kumimoji="0" lang="uk-UA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uk-UA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uk-UA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Статей в журналах індексованих в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Scopus</a:t>
                      </a: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Web of Science</a:t>
                      </a: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uk-UA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uk-UA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uk-UA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Тези доповідей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146</a:t>
                      </a:r>
                      <a:endParaRPr lang="uk-UA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Публікацій в ЗМІ та інших виданнях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uk-UA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uk-UA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7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759" y="158021"/>
            <a:ext cx="9973900" cy="72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600" b="1" dirty="0">
                <a:latin typeface="Bahnschrift SemiBold Condensed" panose="020B0502040204020203" pitchFamily="34" charset="0"/>
              </a:rPr>
              <a:t>Структура джерел фінансування відділу ЕЕРПР </a:t>
            </a:r>
            <a:r>
              <a:rPr lang="uk-UA" sz="3600" b="1" dirty="0" smtClean="0">
                <a:latin typeface="Bahnschrift SemiBold Condensed" panose="020B0502040204020203" pitchFamily="34" charset="0"/>
              </a:rPr>
              <a:t>у </a:t>
            </a:r>
            <a:r>
              <a:rPr lang="uk-UA" sz="3600" b="1" dirty="0">
                <a:latin typeface="Bahnschrift SemiBold Condensed" panose="020B0502040204020203" pitchFamily="34" charset="0"/>
              </a:rPr>
              <a:t>2020-2025 рр.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648675"/>
              </p:ext>
            </p:extLst>
          </p:nvPr>
        </p:nvGraphicFramePr>
        <p:xfrm>
          <a:off x="1595004" y="1126546"/>
          <a:ext cx="8920596" cy="553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38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0504" y="0"/>
            <a:ext cx="1223250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600" b="1" dirty="0" err="1">
                <a:latin typeface="Bahnschrift SemiBold Condensed" panose="020B0502040204020203" pitchFamily="34" charset="0"/>
              </a:rPr>
              <a:t>Приклади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err="1">
                <a:latin typeface="Bahnschrift SemiBold Condensed" panose="020B0502040204020203" pitchFamily="34" charset="0"/>
              </a:rPr>
              <a:t>впровадження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err="1">
                <a:latin typeface="Bahnschrift SemiBold Condensed" panose="020B0502040204020203" pitchFamily="34" charset="0"/>
              </a:rPr>
              <a:t>основних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err="1">
                <a:latin typeface="Bahnschrift SemiBold Condensed" panose="020B0502040204020203" pitchFamily="34" charset="0"/>
              </a:rPr>
              <a:t>наукових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err="1">
                <a:latin typeface="Bahnschrift SemiBold Condensed" panose="020B0502040204020203" pitchFamily="34" charset="0"/>
              </a:rPr>
              <a:t>результатів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smtClean="0">
                <a:latin typeface="Bahnschrift SemiBold Condensed" panose="020B0502040204020203" pitchFamily="34" charset="0"/>
              </a:rPr>
              <a:t>у </a:t>
            </a:r>
            <a:r>
              <a:rPr lang="ru-RU" sz="3600" b="1" dirty="0">
                <a:latin typeface="Bahnschrift SemiBold Condensed" panose="020B0502040204020203" pitchFamily="34" charset="0"/>
              </a:rPr>
              <a:t>2020-2025 </a:t>
            </a:r>
            <a:r>
              <a:rPr lang="ru-RU" sz="3600" b="1" dirty="0" err="1" smtClean="0">
                <a:latin typeface="Bahnschrift SemiBold Condensed" panose="020B0502040204020203" pitchFamily="34" charset="0"/>
              </a:rPr>
              <a:t>рр</a:t>
            </a:r>
            <a:r>
              <a:rPr lang="ru-RU" sz="3600" b="1" dirty="0" smtClean="0">
                <a:latin typeface="Bahnschrift SemiBold Condensed" panose="020B0502040204020203" pitchFamily="34" charset="0"/>
              </a:rPr>
              <a:t>.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279619"/>
              </p:ext>
            </p:extLst>
          </p:nvPr>
        </p:nvGraphicFramePr>
        <p:xfrm>
          <a:off x="157316" y="750783"/>
          <a:ext cx="11926529" cy="6132768"/>
        </p:xfrm>
        <a:graphic>
          <a:graphicData uri="http://schemas.openxmlformats.org/drawingml/2006/table">
            <a:tbl>
              <a:tblPr firstRow="1" bandRow="1"/>
              <a:tblGrid>
                <a:gridCol w="47784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80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54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Прикладні результати (пропозиції)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uk-UA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Користувачі (замовники)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7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Організаційно-економічні</a:t>
                      </a:r>
                      <a:r>
                        <a:rPr lang="ru-RU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механізми</a:t>
                      </a:r>
                      <a:r>
                        <a:rPr lang="ru-RU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залучення</a:t>
                      </a:r>
                      <a:r>
                        <a:rPr lang="ru-RU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інвестицій</a:t>
                      </a:r>
                      <a:r>
                        <a:rPr lang="ru-RU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сектор </a:t>
                      </a:r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аквакультури</a:t>
                      </a:r>
                      <a:r>
                        <a:rPr lang="ru-RU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Українського</a:t>
                      </a:r>
                      <a:r>
                        <a:rPr lang="ru-RU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Причорномор’я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just">
                        <a:buFontTx/>
                        <a:buNone/>
                      </a:pPr>
                      <a:r>
                        <a:rPr lang="uk-UA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Державна установа «Офіс із залучення та підтримки інвестицій» Кабінету Міністрів України (</a:t>
                      </a:r>
                      <a:r>
                        <a:rPr lang="uk-UA" sz="15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uk-UA" sz="15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№08-02/1121 від 04.12.2023).</a:t>
                      </a:r>
                    </a:p>
                    <a:p>
                      <a:pPr lvl="0" algn="just">
                        <a:buFontTx/>
                        <a:buNone/>
                      </a:pP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Державне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агентство України з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меліорації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рибного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господарства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продовольчих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№3-6.2.1-16/7542-23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11.12.2023).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4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Обґрунтування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розробка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предпроєктних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пропозицій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ринку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аквакультури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(на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прикладі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Одеської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Пропозиції до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регіональної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галузі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рибного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господарства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Одеської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2024-2029 роки» 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Одеська обласна державна адміністрація:</a:t>
                      </a:r>
                      <a:endParaRPr lang="ru-RU" sz="15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Департамент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економічної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політики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стратегічного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планування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№1994/02/03.2-14/2-23/7095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28.07.2023).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Департамент екології та природних ресурсів (</a:t>
                      </a:r>
                      <a:r>
                        <a:rPr lang="uk-UA" sz="1500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вх</a:t>
                      </a:r>
                      <a:r>
                        <a:rPr lang="uk-UA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№2853/06/06-17/2-23/8453 від 28.11.2023).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Департамент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аграрної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політики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продовольства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земельних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відносин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№ 4/52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05.02.2024) у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відповідь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(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запит № 55/01-28/2-24/4139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17.01.2024).</a:t>
                      </a:r>
                      <a:endParaRPr lang="ru-RU" sz="1500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Науковий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концепт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розвитку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ринкового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потенціалу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аквакультури</a:t>
                      </a:r>
                      <a:endParaRPr lang="uk-UA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Міністерство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економіки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 (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№3012-05/31466-07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30.04.2024)</a:t>
                      </a:r>
                      <a:endParaRPr lang="uk-UA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7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Пропозиції до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проєкту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розпорядження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Кабінету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Міністрів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 «Про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затвердження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плану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заходів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із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протидії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загрозам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продовольчій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безпеці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України,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які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виникли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внаслідок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руйнування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греблі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Каховської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ГЕС»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Міністерство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аграрної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політики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продовольства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 (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запит № 21-1220-08/9398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03.04.2024)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Пропозиції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щодо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плану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заходів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реалізації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рекомендацій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Екологічного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договору для України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Міністерство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захисту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довкілля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природних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ресурсів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 (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№ 3/263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02.07.2024)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646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Висновок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проєкт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Порядку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розроблення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затвердження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планів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інтегрованого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прибережними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територіями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Команда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підтримки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реформ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Міністерства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захисту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довкілля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природних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ресурсів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 (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вх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№29 </a:t>
                      </a:r>
                      <a:r>
                        <a:rPr lang="ru-RU" sz="150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21.01.2025)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76824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5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675" y="95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1540"/>
            <a:r>
              <a:rPr lang="uk-UA" sz="3600" b="1" dirty="0">
                <a:latin typeface="Bahnschrift SemiBold Condensed" panose="020B0502040204020203" pitchFamily="34" charset="0"/>
              </a:rPr>
              <a:t>Впровадження</a:t>
            </a:r>
            <a:endParaRPr lang="ru-RU" sz="36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2512" y="843191"/>
            <a:ext cx="5978788" cy="83099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defRPr/>
            </a:pPr>
            <a:endParaRPr lang="uk-UA" sz="1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1600" b="1" u="sng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1600" b="1" u="sng" dirty="0" smtClean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13814"/>
              </p:ext>
            </p:extLst>
          </p:nvPr>
        </p:nvGraphicFramePr>
        <p:xfrm>
          <a:off x="186813" y="647285"/>
          <a:ext cx="11894512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39581">
                  <a:extLst>
                    <a:ext uri="{9D8B030D-6E8A-4147-A177-3AD203B41FA5}">
                      <a16:colId xmlns:a16="http://schemas.microsoft.com/office/drawing/2014/main" xmlns="" val="2293605181"/>
                    </a:ext>
                  </a:extLst>
                </a:gridCol>
                <a:gridCol w="5354931">
                  <a:extLst>
                    <a:ext uri="{9D8B030D-6E8A-4147-A177-3AD203B41FA5}">
                      <a16:colId xmlns:a16="http://schemas.microsoft.com/office/drawing/2014/main" xmlns="" val="392211843"/>
                    </a:ext>
                  </a:extLst>
                </a:gridCol>
              </a:tblGrid>
              <a:tr h="5371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міжнародному рівні: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Організація економічного співробітництва і розвитку (ОЕСР)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uk-UA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національному рівні</a:t>
                      </a:r>
                      <a:r>
                        <a:rPr kumimoji="0" lang="uk-UA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Верховна Рада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Міністерство економіки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Міністерство аграрної політики та продовольства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Міністерство з питань реінтеграції тимчасово окупованих територій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Міністерство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регіонального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розвитку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будівництва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та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житлово-комунального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господарства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України</a:t>
                      </a:r>
                      <a:endParaRPr kumimoji="0" lang="uk-UA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Міністерство захисту довкілля та природних ресурсів України в діяльності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Державне агентство України з розвитку меліорації, рибного господарства та продовольчих програм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Державне агентство водних ресурсів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Державна установа «Офіс із залучення та підтримки інвестицій» Кабінету Міністрів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Рада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національної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безпеки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і оборони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служба України з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питань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геодезії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картографії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та кадастру</a:t>
                      </a:r>
                      <a:endParaRPr kumimoji="0" lang="uk-UA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Державна екологічна інспекція України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Державна служба статистики України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Державна служба України з питань безпечності харчових продуктів та захисту споживачів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регіональному рівні</a:t>
                      </a:r>
                      <a:r>
                        <a:rPr kumimoji="0" lang="uk-UA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Управління Державного агентства розвитку меліорації та рибного господарства у Одеській області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Одеська обласна державна адміністрація (Департамент економічної політики та стратегічного планування, Департамент аграрної політики, продовольства та земельних відносин, Департамент екології та природних ресурсів)</a:t>
                      </a:r>
                      <a:endParaRPr kumimoji="0" lang="uk-UA" sz="1600" b="0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600" b="1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У виробничий сектор</a:t>
                      </a:r>
                      <a:r>
                        <a:rPr kumimoji="0" lang="uk-UA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ТОВ «Одеський 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осетринницький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комплекс»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uk-UA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Науково-дослідні установи: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628576" algn="l"/>
                        </a:tabLst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Національний інститут стратегічних досліджень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628576" algn="l"/>
                        </a:tabLst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Інститут рибного господарства та екології моря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>
                          <a:tab pos="628576" algn="l"/>
                        </a:tabLst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Інститут рибного господарства НААН України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2390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138188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Bahnschrift SemiBold Condensed" panose="020B0502040204020203" pitchFamily="34" charset="0"/>
              </a:rPr>
              <a:t>Молоді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err="1">
                <a:latin typeface="Bahnschrift SemiBold Condensed" panose="020B0502040204020203" pitchFamily="34" charset="0"/>
              </a:rPr>
              <a:t>вчені</a:t>
            </a:r>
            <a:r>
              <a:rPr lang="ru-RU" sz="3600" b="1" dirty="0">
                <a:latin typeface="Bahnschrift SemiBold Condensed" panose="020B0502040204020203" pitchFamily="34" charset="0"/>
              </a:rPr>
              <a:t> </a:t>
            </a:r>
            <a:r>
              <a:rPr lang="ru-RU" sz="3600" b="1" dirty="0" err="1">
                <a:latin typeface="Bahnschrift SemiBold Condensed" panose="020B0502040204020203" pitchFamily="34" charset="0"/>
              </a:rPr>
              <a:t>відділу</a:t>
            </a:r>
            <a:endParaRPr lang="uk-UA" sz="36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65" y="138188"/>
            <a:ext cx="1812636" cy="1812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3947" y="1615365"/>
            <a:ext cx="8954320" cy="120032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робота в Радах молодих вчених різних рівнів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РМВ Інституту (Єрмакова О., Шершун О., Тимченко К.,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Маковецька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Малога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О.)</a:t>
            </a:r>
          </a:p>
          <a:p>
            <a:pPr lvl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РМВ при Одеській обласній державній адміністрації (Єрмакова О.)</a:t>
            </a:r>
          </a:p>
          <a:p>
            <a:pPr lvl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РМВ Відділення економіки НАН України (Єрмакова О.)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234" t="18582" r="22098" b="5022"/>
          <a:stretch/>
        </p:blipFill>
        <p:spPr>
          <a:xfrm>
            <a:off x="99871" y="915294"/>
            <a:ext cx="2514076" cy="1873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71" y="3006092"/>
            <a:ext cx="8954320" cy="120032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Стипендіати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Стипендії Президента України молодим вченим (Тютюнник Г., Шершун О.)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Стипендія імені академіка НАН України Б.Є. Патона для молодих вчених Національної академії наук України (Єрмакова О.)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2491" y="4588381"/>
            <a:ext cx="8967020" cy="6463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Відзнака «Молодий вчений року»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(РМВ при МОН України) в 2022 р. та 2023 р. – Шершун 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5191" y="5486771"/>
            <a:ext cx="8954320" cy="120032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 Почесними грамотами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Одеської обласної військової адміністрації (Єрмакова О.)</a:t>
            </a:r>
          </a:p>
          <a:p>
            <a:pPr lvl="1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НАН України і МОН України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(Шершун О.)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(Єрмакова О.)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549" y="2844819"/>
            <a:ext cx="2196576" cy="16500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25080"/>
          <a:stretch/>
        </p:blipFill>
        <p:spPr>
          <a:xfrm>
            <a:off x="189342" y="4320473"/>
            <a:ext cx="1408290" cy="15960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9726" t="11027" b="19971"/>
          <a:stretch/>
        </p:blipFill>
        <p:spPr>
          <a:xfrm>
            <a:off x="10632266" y="4680155"/>
            <a:ext cx="1436107" cy="21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4254</TotalTime>
  <Words>1947</Words>
  <Application>Microsoft Office PowerPoint</Application>
  <PresentationFormat>Произвольный</PresentationFormat>
  <Paragraphs>256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IPREI_04</cp:lastModifiedBy>
  <cp:revision>238</cp:revision>
  <cp:lastPrinted>2025-05-22T12:52:56Z</cp:lastPrinted>
  <dcterms:created xsi:type="dcterms:W3CDTF">2022-10-12T15:05:44Z</dcterms:created>
  <dcterms:modified xsi:type="dcterms:W3CDTF">2026-02-03T12:47:48Z</dcterms:modified>
</cp:coreProperties>
</file>