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6"/>
  </p:notesMasterIdLst>
  <p:sldIdLst>
    <p:sldId id="269" r:id="rId3"/>
    <p:sldId id="270" r:id="rId4"/>
    <p:sldId id="277" r:id="rId5"/>
    <p:sldId id="278" r:id="rId6"/>
    <p:sldId id="276" r:id="rId7"/>
    <p:sldId id="284" r:id="rId8"/>
    <p:sldId id="285" r:id="rId9"/>
    <p:sldId id="279" r:id="rId10"/>
    <p:sldId id="280" r:id="rId11"/>
    <p:sldId id="281" r:id="rId12"/>
    <p:sldId id="282" r:id="rId13"/>
    <p:sldId id="283" r:id="rId14"/>
    <p:sldId id="275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49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-15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69A2D-D572-4D35-B3AC-EBE43AF84F83}" type="doc">
      <dgm:prSet loTypeId="urn:microsoft.com/office/officeart/2008/layout/VerticalCurvedList" loCatId="list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47CE3C4-B2A6-4832-AEBC-772ACDE5FFB7}">
      <dgm:prSet phldrT="[Текст]" custT="1"/>
      <dgm:spPr/>
      <dgm:t>
        <a:bodyPr lIns="360000" rIns="0"/>
        <a:lstStyle/>
        <a:p>
          <a:r>
            <a:rPr lang="en-US" sz="1200" b="1" u="none" dirty="0" smtClean="0">
              <a:latin typeface="Arial" pitchFamily="34" charset="0"/>
              <a:cs typeface="Arial" pitchFamily="34" charset="0"/>
            </a:rPr>
            <a:t>Practical relevance and demand on the training course results</a:t>
          </a:r>
          <a:endParaRPr lang="ru-RU" sz="1200" b="1" u="none" dirty="0" smtClean="0">
            <a:latin typeface="Arial" pitchFamily="34" charset="0"/>
            <a:cs typeface="Arial" pitchFamily="34" charset="0"/>
          </a:endParaRPr>
        </a:p>
      </dgm:t>
    </dgm:pt>
    <dgm:pt modelId="{1BF31296-955D-42EB-9600-512D835AB7F1}" type="parTrans" cxnId="{15BAF923-FB5D-4052-BBC9-43561CF87C72}">
      <dgm:prSet/>
      <dgm:spPr/>
      <dgm:t>
        <a:bodyPr/>
        <a:lstStyle/>
        <a:p>
          <a:endParaRPr lang="ru-RU"/>
        </a:p>
      </dgm:t>
    </dgm:pt>
    <dgm:pt modelId="{7EF00A7B-82C5-4CEA-B17F-4D8495A2AE9C}" type="sibTrans" cxnId="{15BAF923-FB5D-4052-BBC9-43561CF87C72}">
      <dgm:prSet/>
      <dgm:spPr/>
      <dgm:t>
        <a:bodyPr/>
        <a:lstStyle/>
        <a:p>
          <a:endParaRPr lang="ru-RU"/>
        </a:p>
      </dgm:t>
    </dgm:pt>
    <dgm:pt modelId="{12348F80-9235-44B0-B2CF-0B5D231BD8B8}">
      <dgm:prSet phldrT="[Текст]" custT="1"/>
      <dgm:spPr/>
      <dgm:t>
        <a:bodyPr/>
        <a:lstStyle/>
        <a:p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The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course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meets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global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and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national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standards</a:t>
          </a:r>
          <a:r>
            <a:rPr lang="ru-RU" sz="1200" u="none" dirty="0" smtClean="0">
              <a:latin typeface="Arial" pitchFamily="34" charset="0"/>
              <a:cs typeface="Arial" pitchFamily="34" charset="0"/>
            </a:rPr>
            <a:t> </a:t>
          </a:r>
          <a:endParaRPr lang="ru-RU" sz="1200" b="1" u="none" dirty="0">
            <a:latin typeface="Arial" pitchFamily="34" charset="0"/>
            <a:cs typeface="Arial" pitchFamily="34" charset="0"/>
          </a:endParaRPr>
        </a:p>
      </dgm:t>
    </dgm:pt>
    <dgm:pt modelId="{925FE37F-A7A9-4943-91EF-B48615B4849C}" type="parTrans" cxnId="{CE3FF08C-4AF9-47D3-896A-6F6801F01429}">
      <dgm:prSet/>
      <dgm:spPr/>
      <dgm:t>
        <a:bodyPr/>
        <a:lstStyle/>
        <a:p>
          <a:endParaRPr lang="ru-RU"/>
        </a:p>
      </dgm:t>
    </dgm:pt>
    <dgm:pt modelId="{DF13D536-067D-4C53-B270-AFF11C585BBC}" type="sibTrans" cxnId="{CE3FF08C-4AF9-47D3-896A-6F6801F01429}">
      <dgm:prSet/>
      <dgm:spPr/>
      <dgm:t>
        <a:bodyPr/>
        <a:lstStyle/>
        <a:p>
          <a:endParaRPr lang="ru-RU"/>
        </a:p>
      </dgm:t>
    </dgm:pt>
    <dgm:pt modelId="{7D78F23E-59C3-4F14-880E-5285C643EBB8}">
      <dgm:prSet phldrT="[Текст]" custT="1"/>
      <dgm:spPr/>
      <dgm:t>
        <a:bodyPr/>
        <a:lstStyle/>
        <a:p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The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course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includes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discussion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of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case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studies</a:t>
          </a:r>
          <a:endParaRPr lang="ru-RU" sz="1200" u="none" dirty="0">
            <a:latin typeface="Arial" pitchFamily="34" charset="0"/>
            <a:cs typeface="Arial" pitchFamily="34" charset="0"/>
          </a:endParaRPr>
        </a:p>
      </dgm:t>
    </dgm:pt>
    <dgm:pt modelId="{9565E769-976C-4667-9D9F-859C3D7BE7A3}" type="parTrans" cxnId="{DD15E30C-FC74-4BEF-B1F6-E24FA99B8A5C}">
      <dgm:prSet/>
      <dgm:spPr/>
      <dgm:t>
        <a:bodyPr/>
        <a:lstStyle/>
        <a:p>
          <a:endParaRPr lang="ru-RU"/>
        </a:p>
      </dgm:t>
    </dgm:pt>
    <dgm:pt modelId="{ED867669-7F6D-4EE3-9F7D-5E4BC567FB3F}" type="sibTrans" cxnId="{DD15E30C-FC74-4BEF-B1F6-E24FA99B8A5C}">
      <dgm:prSet/>
      <dgm:spPr/>
      <dgm:t>
        <a:bodyPr/>
        <a:lstStyle/>
        <a:p>
          <a:endParaRPr lang="ru-RU"/>
        </a:p>
      </dgm:t>
    </dgm:pt>
    <dgm:pt modelId="{EEB2FFB5-B764-421B-8192-B872021EA571}">
      <dgm:prSet phldrT="[Текст]"/>
      <dgm:spPr/>
      <dgm:t>
        <a:bodyPr/>
        <a:lstStyle/>
        <a:p>
          <a:endParaRPr lang="ru-RU" dirty="0"/>
        </a:p>
      </dgm:t>
    </dgm:pt>
    <dgm:pt modelId="{702A0E67-DBC4-4A06-A0BA-77CBE6909455}" type="parTrans" cxnId="{B08AE61A-1A96-4E1D-BCC0-CCDD35F48D56}">
      <dgm:prSet/>
      <dgm:spPr/>
      <dgm:t>
        <a:bodyPr/>
        <a:lstStyle/>
        <a:p>
          <a:endParaRPr lang="ru-RU"/>
        </a:p>
      </dgm:t>
    </dgm:pt>
    <dgm:pt modelId="{0C2F39E8-63FB-4229-8F14-7CD62E0EFDDD}" type="sibTrans" cxnId="{B08AE61A-1A96-4E1D-BCC0-CCDD35F48D56}">
      <dgm:prSet/>
      <dgm:spPr/>
      <dgm:t>
        <a:bodyPr/>
        <a:lstStyle/>
        <a:p>
          <a:endParaRPr lang="ru-RU"/>
        </a:p>
      </dgm:t>
    </dgm:pt>
    <dgm:pt modelId="{88810D05-F5E7-483F-B8AD-BEF1230B7193}">
      <dgm:prSet phldrT="[Текст]" custT="1"/>
      <dgm:spPr/>
      <dgm:t>
        <a:bodyPr/>
        <a:lstStyle/>
        <a:p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The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institutions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providing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the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course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receive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governmental</a:t>
          </a:r>
          <a:r>
            <a:rPr lang="ru-RU" sz="12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support</a:t>
          </a:r>
          <a:endParaRPr lang="ru-RU" sz="1200" b="1" u="none" dirty="0">
            <a:latin typeface="Arial" pitchFamily="34" charset="0"/>
            <a:cs typeface="Arial" pitchFamily="34" charset="0"/>
          </a:endParaRPr>
        </a:p>
      </dgm:t>
    </dgm:pt>
    <dgm:pt modelId="{27A55C23-19C6-4F68-8255-3E4477209E87}" type="parTrans" cxnId="{274F15B3-4FE0-46AC-A647-B9026E22A384}">
      <dgm:prSet/>
      <dgm:spPr/>
      <dgm:t>
        <a:bodyPr/>
        <a:lstStyle/>
        <a:p>
          <a:endParaRPr lang="ru-RU"/>
        </a:p>
      </dgm:t>
    </dgm:pt>
    <dgm:pt modelId="{84A12EC3-0192-49F1-B3B8-26B50E7F6CB6}" type="sibTrans" cxnId="{274F15B3-4FE0-46AC-A647-B9026E22A384}">
      <dgm:prSet/>
      <dgm:spPr/>
      <dgm:t>
        <a:bodyPr/>
        <a:lstStyle/>
        <a:p>
          <a:endParaRPr lang="ru-RU"/>
        </a:p>
      </dgm:t>
    </dgm:pt>
    <dgm:pt modelId="{8E7DA6A1-777C-4662-A19A-D78EDD5B487E}">
      <dgm:prSet phldrT="[Текст]" phldr="1"/>
      <dgm:spPr/>
      <dgm:t>
        <a:bodyPr/>
        <a:lstStyle/>
        <a:p>
          <a:endParaRPr lang="ru-RU" dirty="0"/>
        </a:p>
      </dgm:t>
    </dgm:pt>
    <dgm:pt modelId="{BD090E4C-680A-4200-87C5-94683BB62E47}" type="parTrans" cxnId="{074569D7-69CE-4787-8537-F08ADC728EEF}">
      <dgm:prSet/>
      <dgm:spPr/>
      <dgm:t>
        <a:bodyPr/>
        <a:lstStyle/>
        <a:p>
          <a:endParaRPr lang="ru-RU"/>
        </a:p>
      </dgm:t>
    </dgm:pt>
    <dgm:pt modelId="{40AB9599-791F-455C-BD19-FD7527E7A480}" type="sibTrans" cxnId="{074569D7-69CE-4787-8537-F08ADC728EEF}">
      <dgm:prSet/>
      <dgm:spPr/>
      <dgm:t>
        <a:bodyPr/>
        <a:lstStyle/>
        <a:p>
          <a:endParaRPr lang="ru-RU"/>
        </a:p>
      </dgm:t>
    </dgm:pt>
    <dgm:pt modelId="{A3CB8982-3CD8-4B19-82AA-03B2B103DB37}">
      <dgm:prSet phldrT="[Текст]" phldr="1"/>
      <dgm:spPr/>
      <dgm:t>
        <a:bodyPr/>
        <a:lstStyle/>
        <a:p>
          <a:endParaRPr lang="ru-RU" dirty="0"/>
        </a:p>
      </dgm:t>
    </dgm:pt>
    <dgm:pt modelId="{F531BC91-6850-468B-8EC4-708492C38FD1}" type="parTrans" cxnId="{3B02EBDB-9136-4F37-A60F-70564127A4DB}">
      <dgm:prSet/>
      <dgm:spPr/>
      <dgm:t>
        <a:bodyPr/>
        <a:lstStyle/>
        <a:p>
          <a:endParaRPr lang="ru-RU"/>
        </a:p>
      </dgm:t>
    </dgm:pt>
    <dgm:pt modelId="{53F23C08-28B0-47D2-8B8D-5F3FB31822E5}" type="sibTrans" cxnId="{3B02EBDB-9136-4F37-A60F-70564127A4DB}">
      <dgm:prSet/>
      <dgm:spPr/>
      <dgm:t>
        <a:bodyPr/>
        <a:lstStyle/>
        <a:p>
          <a:endParaRPr lang="ru-RU"/>
        </a:p>
      </dgm:t>
    </dgm:pt>
    <dgm:pt modelId="{F13F804E-7339-4A6A-828A-9122DECCCFBF}">
      <dgm:prSet phldrT="[Текст]" phldr="1"/>
      <dgm:spPr/>
      <dgm:t>
        <a:bodyPr/>
        <a:lstStyle/>
        <a:p>
          <a:endParaRPr lang="ru-RU" dirty="0"/>
        </a:p>
      </dgm:t>
    </dgm:pt>
    <dgm:pt modelId="{280369CC-FF01-4164-9631-F2CA87A1E106}" type="parTrans" cxnId="{7145DD68-75AD-4E33-A8F6-ADEA29BC95DA}">
      <dgm:prSet/>
      <dgm:spPr/>
      <dgm:t>
        <a:bodyPr/>
        <a:lstStyle/>
        <a:p>
          <a:endParaRPr lang="ru-RU"/>
        </a:p>
      </dgm:t>
    </dgm:pt>
    <dgm:pt modelId="{5BFA396E-4A07-4B74-838D-A02FFF9A114F}" type="sibTrans" cxnId="{7145DD68-75AD-4E33-A8F6-ADEA29BC95DA}">
      <dgm:prSet/>
      <dgm:spPr/>
      <dgm:t>
        <a:bodyPr/>
        <a:lstStyle/>
        <a:p>
          <a:endParaRPr lang="ru-RU"/>
        </a:p>
      </dgm:t>
    </dgm:pt>
    <dgm:pt modelId="{2EEB63F2-C12C-49DF-B295-5147DF53FD07}">
      <dgm:prSet phldrT="[Текст]" custT="1"/>
      <dgm:spPr/>
      <dgm:t>
        <a:bodyPr/>
        <a:lstStyle/>
        <a:p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The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course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provides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training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on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waste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recycling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models</a:t>
          </a:r>
          <a:r>
            <a:rPr lang="en-US" sz="1000" b="1" u="none" dirty="0" smtClean="0">
              <a:latin typeface="Arial" pitchFamily="34" charset="0"/>
              <a:cs typeface="Arial" pitchFamily="34" charset="0"/>
            </a:rPr>
            <a:t>.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The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most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relevant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types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/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sources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of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marine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pollution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are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addressed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in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the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training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course</a:t>
          </a:r>
          <a:endParaRPr lang="ru-RU" sz="1000" u="none" dirty="0">
            <a:latin typeface="Arial" pitchFamily="34" charset="0"/>
            <a:cs typeface="Arial" pitchFamily="34" charset="0"/>
          </a:endParaRPr>
        </a:p>
      </dgm:t>
    </dgm:pt>
    <dgm:pt modelId="{FC619BBC-0C6C-4E33-AE1F-7E6D73CCB141}" type="parTrans" cxnId="{AAA6EC86-6876-42A1-9286-35335EF9E5FE}">
      <dgm:prSet/>
      <dgm:spPr/>
      <dgm:t>
        <a:bodyPr/>
        <a:lstStyle/>
        <a:p>
          <a:endParaRPr lang="ru-RU"/>
        </a:p>
      </dgm:t>
    </dgm:pt>
    <dgm:pt modelId="{90B617DF-8A9E-469D-B8E7-05B79011EF3F}" type="sibTrans" cxnId="{AAA6EC86-6876-42A1-9286-35335EF9E5FE}">
      <dgm:prSet/>
      <dgm:spPr/>
      <dgm:t>
        <a:bodyPr/>
        <a:lstStyle/>
        <a:p>
          <a:endParaRPr lang="ru-RU"/>
        </a:p>
      </dgm:t>
    </dgm:pt>
    <dgm:pt modelId="{ABC36078-1FF0-48F1-8FAE-99AB1DD380F7}">
      <dgm:prSet phldrT="[Текст]" custT="1"/>
      <dgm:spPr/>
      <dgm:t>
        <a:bodyPr/>
        <a:lstStyle/>
        <a:p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The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course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incorporates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data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from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scientific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research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and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monitoring</a:t>
          </a:r>
          <a:endParaRPr lang="ru-RU" sz="1200" u="none" dirty="0">
            <a:latin typeface="Arial" pitchFamily="34" charset="0"/>
            <a:cs typeface="Arial" pitchFamily="34" charset="0"/>
          </a:endParaRPr>
        </a:p>
      </dgm:t>
    </dgm:pt>
    <dgm:pt modelId="{6170F35F-FD35-400A-8D73-2CFB78260300}" type="parTrans" cxnId="{767B07BB-B71B-47B7-8F4C-EF93B79E3590}">
      <dgm:prSet/>
      <dgm:spPr/>
      <dgm:t>
        <a:bodyPr/>
        <a:lstStyle/>
        <a:p>
          <a:endParaRPr lang="ru-RU"/>
        </a:p>
      </dgm:t>
    </dgm:pt>
    <dgm:pt modelId="{22409D19-FFE9-46D0-8248-422A35AD65AA}" type="sibTrans" cxnId="{767B07BB-B71B-47B7-8F4C-EF93B79E3590}">
      <dgm:prSet/>
      <dgm:spPr/>
      <dgm:t>
        <a:bodyPr/>
        <a:lstStyle/>
        <a:p>
          <a:endParaRPr lang="ru-RU"/>
        </a:p>
      </dgm:t>
    </dgm:pt>
    <dgm:pt modelId="{BE8726CB-2B2C-4BE0-9654-CCD5A87B9788}">
      <dgm:prSet phldrT="[Текст]" custT="1"/>
      <dgm:spPr/>
      <dgm:t>
        <a:bodyPr/>
        <a:lstStyle/>
        <a:p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The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course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has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aspects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of</a:t>
          </a:r>
          <a:r>
            <a:rPr lang="ru-RU" sz="12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dirty="0" err="1" smtClean="0">
              <a:latin typeface="Arial" pitchFamily="34" charset="0"/>
              <a:cs typeface="Arial" pitchFamily="34" charset="0"/>
            </a:rPr>
            <a:t>inclusiveness</a:t>
          </a:r>
          <a:endParaRPr lang="ru-RU" sz="1200" b="1" u="none" dirty="0">
            <a:latin typeface="Arial" pitchFamily="34" charset="0"/>
            <a:cs typeface="Arial" pitchFamily="34" charset="0"/>
          </a:endParaRPr>
        </a:p>
      </dgm:t>
    </dgm:pt>
    <dgm:pt modelId="{2FC5AF37-C6B7-47EB-B259-4A52E438BAA8}" type="parTrans" cxnId="{2F69C178-B161-4133-BE2D-FD7317590C4C}">
      <dgm:prSet/>
      <dgm:spPr/>
      <dgm:t>
        <a:bodyPr/>
        <a:lstStyle/>
        <a:p>
          <a:endParaRPr lang="ru-RU"/>
        </a:p>
      </dgm:t>
    </dgm:pt>
    <dgm:pt modelId="{5922B024-FB57-4560-A2A7-4693A0D2CB79}" type="sibTrans" cxnId="{2F69C178-B161-4133-BE2D-FD7317590C4C}">
      <dgm:prSet/>
      <dgm:spPr/>
      <dgm:t>
        <a:bodyPr/>
        <a:lstStyle/>
        <a:p>
          <a:endParaRPr lang="ru-RU"/>
        </a:p>
      </dgm:t>
    </dgm:pt>
    <dgm:pt modelId="{379268E2-104A-42F2-82A0-DBF647B73210}">
      <dgm:prSet phldrT="[Текст]" phldr="1"/>
      <dgm:spPr/>
      <dgm:t>
        <a:bodyPr/>
        <a:lstStyle/>
        <a:p>
          <a:endParaRPr lang="ru-RU" dirty="0"/>
        </a:p>
      </dgm:t>
    </dgm:pt>
    <dgm:pt modelId="{C045B3E0-9CAB-4B28-A913-33CEC9884F23}" type="parTrans" cxnId="{FF917194-CF7E-4178-8226-D586F132EA46}">
      <dgm:prSet/>
      <dgm:spPr/>
      <dgm:t>
        <a:bodyPr/>
        <a:lstStyle/>
        <a:p>
          <a:endParaRPr lang="ru-RU"/>
        </a:p>
      </dgm:t>
    </dgm:pt>
    <dgm:pt modelId="{7F6A43AE-7DDD-427C-957C-354D72E541F0}" type="sibTrans" cxnId="{FF917194-CF7E-4178-8226-D586F132EA46}">
      <dgm:prSet/>
      <dgm:spPr/>
      <dgm:t>
        <a:bodyPr/>
        <a:lstStyle/>
        <a:p>
          <a:endParaRPr lang="ru-RU"/>
        </a:p>
      </dgm:t>
    </dgm:pt>
    <dgm:pt modelId="{A89C415A-9CB3-4BC6-8EDE-D11F8065461B}" type="pres">
      <dgm:prSet presAssocID="{03F69A2D-D572-4D35-B3AC-EBE43AF84F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BD50745-C0D4-4048-8BDC-FCB97A31E2AF}" type="pres">
      <dgm:prSet presAssocID="{03F69A2D-D572-4D35-B3AC-EBE43AF84F83}" presName="Name1" presStyleCnt="0"/>
      <dgm:spPr/>
    </dgm:pt>
    <dgm:pt modelId="{A144768A-047D-46C3-8C39-2D4955A51E8C}" type="pres">
      <dgm:prSet presAssocID="{03F69A2D-D572-4D35-B3AC-EBE43AF84F83}" presName="cycle" presStyleCnt="0"/>
      <dgm:spPr/>
    </dgm:pt>
    <dgm:pt modelId="{30511497-81FC-4F5E-940B-50E92B8A7EB4}" type="pres">
      <dgm:prSet presAssocID="{03F69A2D-D572-4D35-B3AC-EBE43AF84F83}" presName="srcNode" presStyleLbl="node1" presStyleIdx="0" presStyleCnt="7"/>
      <dgm:spPr/>
    </dgm:pt>
    <dgm:pt modelId="{EBC63848-F092-4A2B-ACF8-741420D46E31}" type="pres">
      <dgm:prSet presAssocID="{03F69A2D-D572-4D35-B3AC-EBE43AF84F83}" presName="conn" presStyleLbl="parChTrans1D2" presStyleIdx="0" presStyleCnt="1"/>
      <dgm:spPr/>
      <dgm:t>
        <a:bodyPr/>
        <a:lstStyle/>
        <a:p>
          <a:endParaRPr lang="ru-RU"/>
        </a:p>
      </dgm:t>
    </dgm:pt>
    <dgm:pt modelId="{415565EA-30DB-4B42-A0B0-5247454D2E17}" type="pres">
      <dgm:prSet presAssocID="{03F69A2D-D572-4D35-B3AC-EBE43AF84F83}" presName="extraNode" presStyleLbl="node1" presStyleIdx="0" presStyleCnt="7"/>
      <dgm:spPr/>
    </dgm:pt>
    <dgm:pt modelId="{5053FAAF-842C-4BED-A7F1-2BF90B5C485C}" type="pres">
      <dgm:prSet presAssocID="{03F69A2D-D572-4D35-B3AC-EBE43AF84F83}" presName="dstNode" presStyleLbl="node1" presStyleIdx="0" presStyleCnt="7"/>
      <dgm:spPr/>
    </dgm:pt>
    <dgm:pt modelId="{552ED771-AB56-41C9-8C35-0B8A792B6CE8}" type="pres">
      <dgm:prSet presAssocID="{A47CE3C4-B2A6-4832-AEBC-772ACDE5FFB7}" presName="text_1" presStyleLbl="node1" presStyleIdx="0" presStyleCnt="7" custLinFactNeighborX="1624" custLinFactNeighborY="4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41A5B-CFBB-4FA0-8BC0-576240E15E27}" type="pres">
      <dgm:prSet presAssocID="{A47CE3C4-B2A6-4832-AEBC-772ACDE5FFB7}" presName="accent_1" presStyleCnt="0"/>
      <dgm:spPr/>
    </dgm:pt>
    <dgm:pt modelId="{5D2BE58E-CE92-4E1B-BA01-FEF47AD24BD4}" type="pres">
      <dgm:prSet presAssocID="{A47CE3C4-B2A6-4832-AEBC-772ACDE5FFB7}" presName="accentRepeatNode" presStyleLbl="solidFgAcc1" presStyleIdx="0" presStyleCnt="7"/>
      <dgm:spPr/>
    </dgm:pt>
    <dgm:pt modelId="{A08433F9-AE54-43AC-B54B-8A9F6D8E1801}" type="pres">
      <dgm:prSet presAssocID="{12348F80-9235-44B0-B2CF-0B5D231BD8B8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6FAD7-559A-491E-93B2-6120EB380DB3}" type="pres">
      <dgm:prSet presAssocID="{12348F80-9235-44B0-B2CF-0B5D231BD8B8}" presName="accent_2" presStyleCnt="0"/>
      <dgm:spPr/>
    </dgm:pt>
    <dgm:pt modelId="{BD8A57F9-AF8F-4A80-BE50-2EF10BC62742}" type="pres">
      <dgm:prSet presAssocID="{12348F80-9235-44B0-B2CF-0B5D231BD8B8}" presName="accentRepeatNode" presStyleLbl="solidFgAcc1" presStyleIdx="1" presStyleCnt="7"/>
      <dgm:spPr/>
    </dgm:pt>
    <dgm:pt modelId="{ADE0C7D7-7BAB-476F-AFD3-FAFF4D28267D}" type="pres">
      <dgm:prSet presAssocID="{88810D05-F5E7-483F-B8AD-BEF1230B7193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27B63-657D-49A4-86B2-4D8AFF2D63FC}" type="pres">
      <dgm:prSet presAssocID="{88810D05-F5E7-483F-B8AD-BEF1230B7193}" presName="accent_3" presStyleCnt="0"/>
      <dgm:spPr/>
    </dgm:pt>
    <dgm:pt modelId="{FEE5D3EB-58CF-4B09-8F2C-46FD8F28A153}" type="pres">
      <dgm:prSet presAssocID="{88810D05-F5E7-483F-B8AD-BEF1230B7193}" presName="accentRepeatNode" presStyleLbl="solidFgAcc1" presStyleIdx="2" presStyleCnt="7"/>
      <dgm:spPr/>
    </dgm:pt>
    <dgm:pt modelId="{91C72805-E230-40A6-9673-3FD0C3C3C12D}" type="pres">
      <dgm:prSet presAssocID="{BE8726CB-2B2C-4BE0-9654-CCD5A87B978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921D1-548A-4110-A7E3-AED3A8D3CABA}" type="pres">
      <dgm:prSet presAssocID="{BE8726CB-2B2C-4BE0-9654-CCD5A87B9788}" presName="accent_4" presStyleCnt="0"/>
      <dgm:spPr/>
    </dgm:pt>
    <dgm:pt modelId="{AD95C2C4-B211-4BED-A19C-30B82FAA5253}" type="pres">
      <dgm:prSet presAssocID="{BE8726CB-2B2C-4BE0-9654-CCD5A87B9788}" presName="accentRepeatNode" presStyleLbl="solidFgAcc1" presStyleIdx="3" presStyleCnt="7"/>
      <dgm:spPr/>
    </dgm:pt>
    <dgm:pt modelId="{6A9AD95B-20C0-4FB9-9A5A-052BE5458E06}" type="pres">
      <dgm:prSet presAssocID="{7D78F23E-59C3-4F14-880E-5285C643EBB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A495B-4F17-4DF1-9791-4B7206D7B005}" type="pres">
      <dgm:prSet presAssocID="{7D78F23E-59C3-4F14-880E-5285C643EBB8}" presName="accent_5" presStyleCnt="0"/>
      <dgm:spPr/>
    </dgm:pt>
    <dgm:pt modelId="{ADC41097-D347-46FE-BAE8-93759D5BE920}" type="pres">
      <dgm:prSet presAssocID="{7D78F23E-59C3-4F14-880E-5285C643EBB8}" presName="accentRepeatNode" presStyleLbl="solidFgAcc1" presStyleIdx="4" presStyleCnt="7"/>
      <dgm:spPr/>
    </dgm:pt>
    <dgm:pt modelId="{1EB62A90-E591-480F-8CC1-3A036A4F9C6D}" type="pres">
      <dgm:prSet presAssocID="{2EEB63F2-C12C-49DF-B295-5147DF53FD0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37445-7DCB-4B8E-AD09-75A814158A67}" type="pres">
      <dgm:prSet presAssocID="{2EEB63F2-C12C-49DF-B295-5147DF53FD07}" presName="accent_6" presStyleCnt="0"/>
      <dgm:spPr/>
    </dgm:pt>
    <dgm:pt modelId="{0FC9F161-28FB-48CF-9583-D1AB4804E818}" type="pres">
      <dgm:prSet presAssocID="{2EEB63F2-C12C-49DF-B295-5147DF53FD07}" presName="accentRepeatNode" presStyleLbl="solidFgAcc1" presStyleIdx="5" presStyleCnt="7"/>
      <dgm:spPr/>
    </dgm:pt>
    <dgm:pt modelId="{348CC900-7290-42B0-B14C-E002710165BB}" type="pres">
      <dgm:prSet presAssocID="{ABC36078-1FF0-48F1-8FAE-99AB1DD380F7}" presName="text_7" presStyleLbl="node1" presStyleIdx="6" presStyleCnt="7" custLinFactNeighborX="3123" custLinFactNeighborY="-12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6D7FE-D45A-4903-A1AB-13D015D7B280}" type="pres">
      <dgm:prSet presAssocID="{ABC36078-1FF0-48F1-8FAE-99AB1DD380F7}" presName="accent_7" presStyleCnt="0"/>
      <dgm:spPr/>
    </dgm:pt>
    <dgm:pt modelId="{544C724C-C665-4F0A-A300-D1FAD0F10318}" type="pres">
      <dgm:prSet presAssocID="{ABC36078-1FF0-48F1-8FAE-99AB1DD380F7}" presName="accentRepeatNode" presStyleLbl="solidFgAcc1" presStyleIdx="6" presStyleCnt="7"/>
      <dgm:spPr/>
    </dgm:pt>
  </dgm:ptLst>
  <dgm:cxnLst>
    <dgm:cxn modelId="{9E679709-2A78-4911-B2B4-358CF0A4A2B3}" type="presOf" srcId="{88810D05-F5E7-483F-B8AD-BEF1230B7193}" destId="{ADE0C7D7-7BAB-476F-AFD3-FAFF4D28267D}" srcOrd="0" destOrd="0" presId="urn:microsoft.com/office/officeart/2008/layout/VerticalCurvedList"/>
    <dgm:cxn modelId="{DD15E30C-FC74-4BEF-B1F6-E24FA99B8A5C}" srcId="{03F69A2D-D572-4D35-B3AC-EBE43AF84F83}" destId="{7D78F23E-59C3-4F14-880E-5285C643EBB8}" srcOrd="4" destOrd="0" parTransId="{9565E769-976C-4667-9D9F-859C3D7BE7A3}" sibTransId="{ED867669-7F6D-4EE3-9F7D-5E4BC567FB3F}"/>
    <dgm:cxn modelId="{5D68FC96-26DD-4F97-BC23-1B5C9BE0D4EB}" type="presOf" srcId="{7D78F23E-59C3-4F14-880E-5285C643EBB8}" destId="{6A9AD95B-20C0-4FB9-9A5A-052BE5458E06}" srcOrd="0" destOrd="0" presId="urn:microsoft.com/office/officeart/2008/layout/VerticalCurvedList"/>
    <dgm:cxn modelId="{7D5CE406-B045-44E1-A6E2-81E35908C894}" type="presOf" srcId="{A47CE3C4-B2A6-4832-AEBC-772ACDE5FFB7}" destId="{552ED771-AB56-41C9-8C35-0B8A792B6CE8}" srcOrd="0" destOrd="0" presId="urn:microsoft.com/office/officeart/2008/layout/VerticalCurvedList"/>
    <dgm:cxn modelId="{CADA481D-E7BE-4BD6-A92A-9F31E56E81AA}" type="presOf" srcId="{03F69A2D-D572-4D35-B3AC-EBE43AF84F83}" destId="{A89C415A-9CB3-4BC6-8EDE-D11F8065461B}" srcOrd="0" destOrd="0" presId="urn:microsoft.com/office/officeart/2008/layout/VerticalCurvedList"/>
    <dgm:cxn modelId="{074569D7-69CE-4787-8537-F08ADC728EEF}" srcId="{03F69A2D-D572-4D35-B3AC-EBE43AF84F83}" destId="{8E7DA6A1-777C-4662-A19A-D78EDD5B487E}" srcOrd="8" destOrd="0" parTransId="{BD090E4C-680A-4200-87C5-94683BB62E47}" sibTransId="{40AB9599-791F-455C-BD19-FD7527E7A480}"/>
    <dgm:cxn modelId="{B08AE61A-1A96-4E1D-BCC0-CCDD35F48D56}" srcId="{03F69A2D-D572-4D35-B3AC-EBE43AF84F83}" destId="{EEB2FFB5-B764-421B-8192-B872021EA571}" srcOrd="7" destOrd="0" parTransId="{702A0E67-DBC4-4A06-A0BA-77CBE6909455}" sibTransId="{0C2F39E8-63FB-4229-8F14-7CD62E0EFDDD}"/>
    <dgm:cxn modelId="{CE3FF08C-4AF9-47D3-896A-6F6801F01429}" srcId="{03F69A2D-D572-4D35-B3AC-EBE43AF84F83}" destId="{12348F80-9235-44B0-B2CF-0B5D231BD8B8}" srcOrd="1" destOrd="0" parTransId="{925FE37F-A7A9-4943-91EF-B48615B4849C}" sibTransId="{DF13D536-067D-4C53-B270-AFF11C585BBC}"/>
    <dgm:cxn modelId="{15BAF923-FB5D-4052-BBC9-43561CF87C72}" srcId="{03F69A2D-D572-4D35-B3AC-EBE43AF84F83}" destId="{A47CE3C4-B2A6-4832-AEBC-772ACDE5FFB7}" srcOrd="0" destOrd="0" parTransId="{1BF31296-955D-42EB-9600-512D835AB7F1}" sibTransId="{7EF00A7B-82C5-4CEA-B17F-4D8495A2AE9C}"/>
    <dgm:cxn modelId="{248521ED-9022-41C2-BAD2-41D604E6D9B1}" type="presOf" srcId="{ABC36078-1FF0-48F1-8FAE-99AB1DD380F7}" destId="{348CC900-7290-42B0-B14C-E002710165BB}" srcOrd="0" destOrd="0" presId="urn:microsoft.com/office/officeart/2008/layout/VerticalCurvedList"/>
    <dgm:cxn modelId="{2F69C178-B161-4133-BE2D-FD7317590C4C}" srcId="{03F69A2D-D572-4D35-B3AC-EBE43AF84F83}" destId="{BE8726CB-2B2C-4BE0-9654-CCD5A87B9788}" srcOrd="3" destOrd="0" parTransId="{2FC5AF37-C6B7-47EB-B259-4A52E438BAA8}" sibTransId="{5922B024-FB57-4560-A2A7-4693A0D2CB79}"/>
    <dgm:cxn modelId="{76684276-BEC3-40C3-B7F6-D41B0B7A1281}" type="presOf" srcId="{2EEB63F2-C12C-49DF-B295-5147DF53FD07}" destId="{1EB62A90-E591-480F-8CC1-3A036A4F9C6D}" srcOrd="0" destOrd="0" presId="urn:microsoft.com/office/officeart/2008/layout/VerticalCurvedList"/>
    <dgm:cxn modelId="{274F15B3-4FE0-46AC-A647-B9026E22A384}" srcId="{03F69A2D-D572-4D35-B3AC-EBE43AF84F83}" destId="{88810D05-F5E7-483F-B8AD-BEF1230B7193}" srcOrd="2" destOrd="0" parTransId="{27A55C23-19C6-4F68-8255-3E4477209E87}" sibTransId="{84A12EC3-0192-49F1-B3B8-26B50E7F6CB6}"/>
    <dgm:cxn modelId="{767B07BB-B71B-47B7-8F4C-EF93B79E3590}" srcId="{03F69A2D-D572-4D35-B3AC-EBE43AF84F83}" destId="{ABC36078-1FF0-48F1-8FAE-99AB1DD380F7}" srcOrd="6" destOrd="0" parTransId="{6170F35F-FD35-400A-8D73-2CFB78260300}" sibTransId="{22409D19-FFE9-46D0-8248-422A35AD65AA}"/>
    <dgm:cxn modelId="{33B9A124-5A1C-436F-B39E-328E13CC50B8}" type="presOf" srcId="{7EF00A7B-82C5-4CEA-B17F-4D8495A2AE9C}" destId="{EBC63848-F092-4A2B-ACF8-741420D46E31}" srcOrd="0" destOrd="0" presId="urn:microsoft.com/office/officeart/2008/layout/VerticalCurvedList"/>
    <dgm:cxn modelId="{7145DD68-75AD-4E33-A8F6-ADEA29BC95DA}" srcId="{03F69A2D-D572-4D35-B3AC-EBE43AF84F83}" destId="{F13F804E-7339-4A6A-828A-9122DECCCFBF}" srcOrd="10" destOrd="0" parTransId="{280369CC-FF01-4164-9631-F2CA87A1E106}" sibTransId="{5BFA396E-4A07-4B74-838D-A02FFF9A114F}"/>
    <dgm:cxn modelId="{E2B4BD47-742E-48E2-B4F4-640AD7298DB5}" type="presOf" srcId="{12348F80-9235-44B0-B2CF-0B5D231BD8B8}" destId="{A08433F9-AE54-43AC-B54B-8A9F6D8E1801}" srcOrd="0" destOrd="0" presId="urn:microsoft.com/office/officeart/2008/layout/VerticalCurvedList"/>
    <dgm:cxn modelId="{3B02EBDB-9136-4F37-A60F-70564127A4DB}" srcId="{03F69A2D-D572-4D35-B3AC-EBE43AF84F83}" destId="{A3CB8982-3CD8-4B19-82AA-03B2B103DB37}" srcOrd="9" destOrd="0" parTransId="{F531BC91-6850-468B-8EC4-708492C38FD1}" sibTransId="{53F23C08-28B0-47D2-8B8D-5F3FB31822E5}"/>
    <dgm:cxn modelId="{AAA6EC86-6876-42A1-9286-35335EF9E5FE}" srcId="{03F69A2D-D572-4D35-B3AC-EBE43AF84F83}" destId="{2EEB63F2-C12C-49DF-B295-5147DF53FD07}" srcOrd="5" destOrd="0" parTransId="{FC619BBC-0C6C-4E33-AE1F-7E6D73CCB141}" sibTransId="{90B617DF-8A9E-469D-B8E7-05B79011EF3F}"/>
    <dgm:cxn modelId="{4AE7C3FD-568E-42A2-90BD-6AEEA8629CF5}" type="presOf" srcId="{BE8726CB-2B2C-4BE0-9654-CCD5A87B9788}" destId="{91C72805-E230-40A6-9673-3FD0C3C3C12D}" srcOrd="0" destOrd="0" presId="urn:microsoft.com/office/officeart/2008/layout/VerticalCurvedList"/>
    <dgm:cxn modelId="{FF917194-CF7E-4178-8226-D586F132EA46}" srcId="{03F69A2D-D572-4D35-B3AC-EBE43AF84F83}" destId="{379268E2-104A-42F2-82A0-DBF647B73210}" srcOrd="11" destOrd="0" parTransId="{C045B3E0-9CAB-4B28-A913-33CEC9884F23}" sibTransId="{7F6A43AE-7DDD-427C-957C-354D72E541F0}"/>
    <dgm:cxn modelId="{7EB18BE2-88E9-4B05-ABBF-E57E0CB20E20}" type="presParOf" srcId="{A89C415A-9CB3-4BC6-8EDE-D11F8065461B}" destId="{2BD50745-C0D4-4048-8BDC-FCB97A31E2AF}" srcOrd="0" destOrd="0" presId="urn:microsoft.com/office/officeart/2008/layout/VerticalCurvedList"/>
    <dgm:cxn modelId="{E8B4C05A-6AA8-461A-8D9E-C888E172C9EE}" type="presParOf" srcId="{2BD50745-C0D4-4048-8BDC-FCB97A31E2AF}" destId="{A144768A-047D-46C3-8C39-2D4955A51E8C}" srcOrd="0" destOrd="0" presId="urn:microsoft.com/office/officeart/2008/layout/VerticalCurvedList"/>
    <dgm:cxn modelId="{87A53EBB-3BAF-4590-AEC5-4957B0B9938E}" type="presParOf" srcId="{A144768A-047D-46C3-8C39-2D4955A51E8C}" destId="{30511497-81FC-4F5E-940B-50E92B8A7EB4}" srcOrd="0" destOrd="0" presId="urn:microsoft.com/office/officeart/2008/layout/VerticalCurvedList"/>
    <dgm:cxn modelId="{E2462A7D-F8BE-49D0-8F2B-AEAF031EB394}" type="presParOf" srcId="{A144768A-047D-46C3-8C39-2D4955A51E8C}" destId="{EBC63848-F092-4A2B-ACF8-741420D46E31}" srcOrd="1" destOrd="0" presId="urn:microsoft.com/office/officeart/2008/layout/VerticalCurvedList"/>
    <dgm:cxn modelId="{039DC345-DFD9-41D4-8468-A8FFC19ACB4D}" type="presParOf" srcId="{A144768A-047D-46C3-8C39-2D4955A51E8C}" destId="{415565EA-30DB-4B42-A0B0-5247454D2E17}" srcOrd="2" destOrd="0" presId="urn:microsoft.com/office/officeart/2008/layout/VerticalCurvedList"/>
    <dgm:cxn modelId="{9D1DC80A-2793-4379-9B97-491C628A7DCD}" type="presParOf" srcId="{A144768A-047D-46C3-8C39-2D4955A51E8C}" destId="{5053FAAF-842C-4BED-A7F1-2BF90B5C485C}" srcOrd="3" destOrd="0" presId="urn:microsoft.com/office/officeart/2008/layout/VerticalCurvedList"/>
    <dgm:cxn modelId="{E3611049-EE72-47D5-9D12-19631E87F228}" type="presParOf" srcId="{2BD50745-C0D4-4048-8BDC-FCB97A31E2AF}" destId="{552ED771-AB56-41C9-8C35-0B8A792B6CE8}" srcOrd="1" destOrd="0" presId="urn:microsoft.com/office/officeart/2008/layout/VerticalCurvedList"/>
    <dgm:cxn modelId="{4400360A-3533-4AED-8367-2405059283A6}" type="presParOf" srcId="{2BD50745-C0D4-4048-8BDC-FCB97A31E2AF}" destId="{4B141A5B-CFBB-4FA0-8BC0-576240E15E27}" srcOrd="2" destOrd="0" presId="urn:microsoft.com/office/officeart/2008/layout/VerticalCurvedList"/>
    <dgm:cxn modelId="{C7474B0A-88A1-4E56-BF64-E6EF0401B724}" type="presParOf" srcId="{4B141A5B-CFBB-4FA0-8BC0-576240E15E27}" destId="{5D2BE58E-CE92-4E1B-BA01-FEF47AD24BD4}" srcOrd="0" destOrd="0" presId="urn:microsoft.com/office/officeart/2008/layout/VerticalCurvedList"/>
    <dgm:cxn modelId="{CFE312F7-B230-4A28-B6D3-9A7D44D33352}" type="presParOf" srcId="{2BD50745-C0D4-4048-8BDC-FCB97A31E2AF}" destId="{A08433F9-AE54-43AC-B54B-8A9F6D8E1801}" srcOrd="3" destOrd="0" presId="urn:microsoft.com/office/officeart/2008/layout/VerticalCurvedList"/>
    <dgm:cxn modelId="{4A910F2A-399D-4834-AD39-C24C81BA8F82}" type="presParOf" srcId="{2BD50745-C0D4-4048-8BDC-FCB97A31E2AF}" destId="{A266FAD7-559A-491E-93B2-6120EB380DB3}" srcOrd="4" destOrd="0" presId="urn:microsoft.com/office/officeart/2008/layout/VerticalCurvedList"/>
    <dgm:cxn modelId="{EB7F0FA1-2BDC-487B-8439-405C442F968F}" type="presParOf" srcId="{A266FAD7-559A-491E-93B2-6120EB380DB3}" destId="{BD8A57F9-AF8F-4A80-BE50-2EF10BC62742}" srcOrd="0" destOrd="0" presId="urn:microsoft.com/office/officeart/2008/layout/VerticalCurvedList"/>
    <dgm:cxn modelId="{908F1ECA-C4F6-4B29-B1E6-410439322BFE}" type="presParOf" srcId="{2BD50745-C0D4-4048-8BDC-FCB97A31E2AF}" destId="{ADE0C7D7-7BAB-476F-AFD3-FAFF4D28267D}" srcOrd="5" destOrd="0" presId="urn:microsoft.com/office/officeart/2008/layout/VerticalCurvedList"/>
    <dgm:cxn modelId="{0147530A-7C16-4E95-BD68-3096325A10D0}" type="presParOf" srcId="{2BD50745-C0D4-4048-8BDC-FCB97A31E2AF}" destId="{09827B63-657D-49A4-86B2-4D8AFF2D63FC}" srcOrd="6" destOrd="0" presId="urn:microsoft.com/office/officeart/2008/layout/VerticalCurvedList"/>
    <dgm:cxn modelId="{CB93E5B5-4BD9-407E-BD36-61422AA3CF61}" type="presParOf" srcId="{09827B63-657D-49A4-86B2-4D8AFF2D63FC}" destId="{FEE5D3EB-58CF-4B09-8F2C-46FD8F28A153}" srcOrd="0" destOrd="0" presId="urn:microsoft.com/office/officeart/2008/layout/VerticalCurvedList"/>
    <dgm:cxn modelId="{FB66729D-D68A-447B-A895-9A7122D3DC53}" type="presParOf" srcId="{2BD50745-C0D4-4048-8BDC-FCB97A31E2AF}" destId="{91C72805-E230-40A6-9673-3FD0C3C3C12D}" srcOrd="7" destOrd="0" presId="urn:microsoft.com/office/officeart/2008/layout/VerticalCurvedList"/>
    <dgm:cxn modelId="{F8AB077F-51FB-4C51-B447-029EC617ED53}" type="presParOf" srcId="{2BD50745-C0D4-4048-8BDC-FCB97A31E2AF}" destId="{796921D1-548A-4110-A7E3-AED3A8D3CABA}" srcOrd="8" destOrd="0" presId="urn:microsoft.com/office/officeart/2008/layout/VerticalCurvedList"/>
    <dgm:cxn modelId="{D1D951B7-CC9C-4057-A9BC-BDA2AB92D2BB}" type="presParOf" srcId="{796921D1-548A-4110-A7E3-AED3A8D3CABA}" destId="{AD95C2C4-B211-4BED-A19C-30B82FAA5253}" srcOrd="0" destOrd="0" presId="urn:microsoft.com/office/officeart/2008/layout/VerticalCurvedList"/>
    <dgm:cxn modelId="{5354BA40-2285-4CE4-B4EA-1B44A7C8BF6E}" type="presParOf" srcId="{2BD50745-C0D4-4048-8BDC-FCB97A31E2AF}" destId="{6A9AD95B-20C0-4FB9-9A5A-052BE5458E06}" srcOrd="9" destOrd="0" presId="urn:microsoft.com/office/officeart/2008/layout/VerticalCurvedList"/>
    <dgm:cxn modelId="{09CE2644-B66A-4805-90C0-81FD24854F22}" type="presParOf" srcId="{2BD50745-C0D4-4048-8BDC-FCB97A31E2AF}" destId="{753A495B-4F17-4DF1-9791-4B7206D7B005}" srcOrd="10" destOrd="0" presId="urn:microsoft.com/office/officeart/2008/layout/VerticalCurvedList"/>
    <dgm:cxn modelId="{107ED8D4-CD8A-4179-80CF-D48E22C21797}" type="presParOf" srcId="{753A495B-4F17-4DF1-9791-4B7206D7B005}" destId="{ADC41097-D347-46FE-BAE8-93759D5BE920}" srcOrd="0" destOrd="0" presId="urn:microsoft.com/office/officeart/2008/layout/VerticalCurvedList"/>
    <dgm:cxn modelId="{4E5E0985-2E04-463C-8330-9FD4CA651E62}" type="presParOf" srcId="{2BD50745-C0D4-4048-8BDC-FCB97A31E2AF}" destId="{1EB62A90-E591-480F-8CC1-3A036A4F9C6D}" srcOrd="11" destOrd="0" presId="urn:microsoft.com/office/officeart/2008/layout/VerticalCurvedList"/>
    <dgm:cxn modelId="{6F78D59A-B0C1-4191-B8A2-9989344B7444}" type="presParOf" srcId="{2BD50745-C0D4-4048-8BDC-FCB97A31E2AF}" destId="{04C37445-7DCB-4B8E-AD09-75A814158A67}" srcOrd="12" destOrd="0" presId="urn:microsoft.com/office/officeart/2008/layout/VerticalCurvedList"/>
    <dgm:cxn modelId="{7083D386-C530-42DA-940A-D8FF72A5AB5D}" type="presParOf" srcId="{04C37445-7DCB-4B8E-AD09-75A814158A67}" destId="{0FC9F161-28FB-48CF-9583-D1AB4804E818}" srcOrd="0" destOrd="0" presId="urn:microsoft.com/office/officeart/2008/layout/VerticalCurvedList"/>
    <dgm:cxn modelId="{A838B31A-2924-470D-9942-723F3BA6D147}" type="presParOf" srcId="{2BD50745-C0D4-4048-8BDC-FCB97A31E2AF}" destId="{348CC900-7290-42B0-B14C-E002710165BB}" srcOrd="13" destOrd="0" presId="urn:microsoft.com/office/officeart/2008/layout/VerticalCurvedList"/>
    <dgm:cxn modelId="{08D28A8D-6D37-490E-B3DE-DE6F2ECA7CC4}" type="presParOf" srcId="{2BD50745-C0D4-4048-8BDC-FCB97A31E2AF}" destId="{23C6D7FE-D45A-4903-A1AB-13D015D7B280}" srcOrd="14" destOrd="0" presId="urn:microsoft.com/office/officeart/2008/layout/VerticalCurvedList"/>
    <dgm:cxn modelId="{9EEE524C-EA05-49AC-8D24-1626F9A5D2BF}" type="presParOf" srcId="{23C6D7FE-D45A-4903-A1AB-13D015D7B280}" destId="{544C724C-C665-4F0A-A300-D1FAD0F103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F69A2D-D572-4D35-B3AC-EBE43AF84F83}" type="doc">
      <dgm:prSet loTypeId="urn:microsoft.com/office/officeart/2008/layout/VerticalCurvedList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47CE3C4-B2A6-4832-AEBC-772ACDE5FFB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en-US" sz="1000" b="1" u="none" dirty="0" smtClean="0">
              <a:latin typeface="Arial" pitchFamily="34" charset="0"/>
              <a:cs typeface="Arial" pitchFamily="34" charset="0"/>
            </a:rPr>
            <a:t>Lack of financial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000" b="1" u="none" dirty="0" smtClean="0">
              <a:latin typeface="Arial" pitchFamily="34" charset="0"/>
              <a:cs typeface="Arial" pitchFamily="34" charset="0"/>
            </a:rPr>
            <a:t>and technical support, </a:t>
          </a:r>
        </a:p>
        <a:p>
          <a:pPr>
            <a:spcAft>
              <a:spcPts val="0"/>
            </a:spcAft>
          </a:pPr>
          <a:r>
            <a:rPr lang="en-US" sz="1000" b="1" u="none" dirty="0" smtClean="0">
              <a:latin typeface="Arial" pitchFamily="34" charset="0"/>
              <a:cs typeface="Arial" pitchFamily="34" charset="0"/>
            </a:rPr>
            <a:t>lack of modern equipment</a:t>
          </a:r>
          <a:endParaRPr lang="ru-RU" sz="1000" b="1" u="none" dirty="0">
            <a:latin typeface="Arial" pitchFamily="34" charset="0"/>
            <a:cs typeface="Arial" pitchFamily="34" charset="0"/>
          </a:endParaRPr>
        </a:p>
      </dgm:t>
    </dgm:pt>
    <dgm:pt modelId="{1BF31296-955D-42EB-9600-512D835AB7F1}" type="parTrans" cxnId="{15BAF923-FB5D-4052-BBC9-43561CF87C72}">
      <dgm:prSet/>
      <dgm:spPr/>
      <dgm:t>
        <a:bodyPr/>
        <a:lstStyle/>
        <a:p>
          <a:endParaRPr lang="ru-RU"/>
        </a:p>
      </dgm:t>
    </dgm:pt>
    <dgm:pt modelId="{7EF00A7B-82C5-4CEA-B17F-4D8495A2AE9C}" type="sibTrans" cxnId="{15BAF923-FB5D-4052-BBC9-43561CF87C72}">
      <dgm:prSet/>
      <dgm:spPr/>
      <dgm:t>
        <a:bodyPr/>
        <a:lstStyle/>
        <a:p>
          <a:endParaRPr lang="ru-RU"/>
        </a:p>
      </dgm:t>
    </dgm:pt>
    <dgm:pt modelId="{12348F80-9235-44B0-B2CF-0B5D231BD8B8}">
      <dgm:prSet phldrT="[Текст]" custT="1"/>
      <dgm:spPr/>
      <dgm:t>
        <a:bodyPr rIns="360000"/>
        <a:lstStyle/>
        <a:p>
          <a:r>
            <a:rPr lang="en-US" sz="900" b="1" u="none" dirty="0" smtClean="0">
              <a:latin typeface="Arial" pitchFamily="34" charset="0"/>
              <a:cs typeface="Arial" pitchFamily="34" charset="0"/>
            </a:rPr>
            <a:t>The data on state</a:t>
          </a:r>
          <a:r>
            <a:rPr lang="en-US" sz="9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900" b="1" u="none" dirty="0" smtClean="0">
              <a:latin typeface="Arial" pitchFamily="34" charset="0"/>
              <a:cs typeface="Arial" pitchFamily="34" charset="0"/>
            </a:rPr>
            <a:t>in case of emergencies or pollution from accidents</a:t>
          </a:r>
          <a:r>
            <a:rPr lang="en-US" sz="9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900" b="1" u="none" dirty="0" smtClean="0">
              <a:latin typeface="Arial" pitchFamily="34" charset="0"/>
              <a:cs typeface="Arial" pitchFamily="34" charset="0"/>
            </a:rPr>
            <a:t>are restricted for public use</a:t>
          </a:r>
          <a:endParaRPr lang="ru-RU" sz="900" b="1" i="0" u="none" dirty="0">
            <a:latin typeface="Arial" pitchFamily="34" charset="0"/>
            <a:cs typeface="Arial" pitchFamily="34" charset="0"/>
          </a:endParaRPr>
        </a:p>
      </dgm:t>
    </dgm:pt>
    <dgm:pt modelId="{925FE37F-A7A9-4943-91EF-B48615B4849C}" type="parTrans" cxnId="{CE3FF08C-4AF9-47D3-896A-6F6801F01429}">
      <dgm:prSet/>
      <dgm:spPr/>
      <dgm:t>
        <a:bodyPr/>
        <a:lstStyle/>
        <a:p>
          <a:endParaRPr lang="ru-RU"/>
        </a:p>
      </dgm:t>
    </dgm:pt>
    <dgm:pt modelId="{DF13D536-067D-4C53-B270-AFF11C585BBC}" type="sibTrans" cxnId="{CE3FF08C-4AF9-47D3-896A-6F6801F01429}">
      <dgm:prSet/>
      <dgm:spPr/>
      <dgm:t>
        <a:bodyPr/>
        <a:lstStyle/>
        <a:p>
          <a:endParaRPr lang="ru-RU"/>
        </a:p>
      </dgm:t>
    </dgm:pt>
    <dgm:pt modelId="{7D78F23E-59C3-4F14-880E-5285C643EBB8}">
      <dgm:prSet phldrT="[Текст]" custT="1"/>
      <dgm:spPr/>
      <dgm:t>
        <a:bodyPr/>
        <a:lstStyle/>
        <a:p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Lack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of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methodological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support</a:t>
          </a:r>
          <a:r>
            <a:rPr lang="ru-RU" sz="1000" u="none" dirty="0" smtClean="0">
              <a:latin typeface="Arial" pitchFamily="34" charset="0"/>
              <a:cs typeface="Arial" pitchFamily="34" charset="0"/>
            </a:rPr>
            <a:t> </a:t>
          </a:r>
          <a:endParaRPr lang="ru-RU" sz="1000" u="none" dirty="0">
            <a:latin typeface="Arial" pitchFamily="34" charset="0"/>
            <a:cs typeface="Arial" pitchFamily="34" charset="0"/>
          </a:endParaRPr>
        </a:p>
      </dgm:t>
    </dgm:pt>
    <dgm:pt modelId="{9565E769-976C-4667-9D9F-859C3D7BE7A3}" type="parTrans" cxnId="{DD15E30C-FC74-4BEF-B1F6-E24FA99B8A5C}">
      <dgm:prSet/>
      <dgm:spPr/>
      <dgm:t>
        <a:bodyPr/>
        <a:lstStyle/>
        <a:p>
          <a:endParaRPr lang="ru-RU"/>
        </a:p>
      </dgm:t>
    </dgm:pt>
    <dgm:pt modelId="{ED867669-7F6D-4EE3-9F7D-5E4BC567FB3F}" type="sibTrans" cxnId="{DD15E30C-FC74-4BEF-B1F6-E24FA99B8A5C}">
      <dgm:prSet/>
      <dgm:spPr/>
      <dgm:t>
        <a:bodyPr/>
        <a:lstStyle/>
        <a:p>
          <a:endParaRPr lang="ru-RU"/>
        </a:p>
      </dgm:t>
    </dgm:pt>
    <dgm:pt modelId="{EEB2FFB5-B764-421B-8192-B872021EA57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900" b="1" u="none" dirty="0" err="1" smtClean="0">
              <a:latin typeface="Arial" pitchFamily="34" charset="0"/>
              <a:cs typeface="Arial" pitchFamily="34" charset="0"/>
            </a:rPr>
            <a:t>Some</a:t>
          </a:r>
          <a:r>
            <a:rPr lang="ru-RU" sz="9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dirty="0" err="1" smtClean="0">
              <a:latin typeface="Arial" pitchFamily="34" charset="0"/>
              <a:cs typeface="Arial" pitchFamily="34" charset="0"/>
            </a:rPr>
            <a:t>of</a:t>
          </a:r>
          <a:r>
            <a:rPr lang="ru-RU" sz="9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dirty="0" err="1" smtClean="0">
              <a:latin typeface="Arial" pitchFamily="34" charset="0"/>
              <a:cs typeface="Arial" pitchFamily="34" charset="0"/>
            </a:rPr>
            <a:t>the</a:t>
          </a:r>
          <a:r>
            <a:rPr lang="ru-RU" sz="9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dirty="0" err="1" smtClean="0">
              <a:latin typeface="Arial" pitchFamily="34" charset="0"/>
              <a:cs typeface="Arial" pitchFamily="34" charset="0"/>
            </a:rPr>
            <a:t>courses</a:t>
          </a:r>
          <a:r>
            <a:rPr lang="ru-RU" sz="9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dirty="0" err="1" smtClean="0">
              <a:latin typeface="Arial" pitchFamily="34" charset="0"/>
              <a:cs typeface="Arial" pitchFamily="34" charset="0"/>
            </a:rPr>
            <a:t>are</a:t>
          </a:r>
          <a:r>
            <a:rPr lang="ru-RU" sz="9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dirty="0" err="1" smtClean="0">
              <a:latin typeface="Arial" pitchFamily="34" charset="0"/>
              <a:cs typeface="Arial" pitchFamily="34" charset="0"/>
            </a:rPr>
            <a:t>highly</a:t>
          </a:r>
          <a:r>
            <a:rPr lang="ru-RU" sz="9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dirty="0" err="1" smtClean="0">
              <a:latin typeface="Arial" pitchFamily="34" charset="0"/>
              <a:cs typeface="Arial" pitchFamily="34" charset="0"/>
            </a:rPr>
            <a:t>specified</a:t>
          </a:r>
          <a:r>
            <a:rPr lang="ru-RU" sz="900" u="none" dirty="0" smtClean="0">
              <a:latin typeface="Arial" pitchFamily="34" charset="0"/>
              <a:cs typeface="Arial" pitchFamily="34" charset="0"/>
            </a:rPr>
            <a:t>: </a:t>
          </a:r>
          <a:r>
            <a:rPr lang="ru-RU" sz="900" b="1" u="none" dirty="0" err="1" smtClean="0">
              <a:latin typeface="Arial" pitchFamily="34" charset="0"/>
              <a:cs typeface="Arial" pitchFamily="34" charset="0"/>
            </a:rPr>
            <a:t>adress</a:t>
          </a:r>
          <a:r>
            <a:rPr lang="ru-RU" sz="9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dirty="0" err="1" smtClean="0">
              <a:latin typeface="Arial" pitchFamily="34" charset="0"/>
              <a:cs typeface="Arial" pitchFamily="34" charset="0"/>
            </a:rPr>
            <a:t>to</a:t>
          </a:r>
          <a:r>
            <a:rPr lang="ru-RU" sz="9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dirty="0" err="1" smtClean="0">
              <a:latin typeface="Arial" pitchFamily="34" charset="0"/>
              <a:cs typeface="Arial" pitchFamily="34" charset="0"/>
            </a:rPr>
            <a:t>specific</a:t>
          </a:r>
          <a:r>
            <a:rPr lang="ru-RU" sz="9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dirty="0" err="1" smtClean="0">
              <a:latin typeface="Arial" pitchFamily="34" charset="0"/>
              <a:cs typeface="Arial" pitchFamily="34" charset="0"/>
            </a:rPr>
            <a:t>types</a:t>
          </a:r>
          <a:r>
            <a:rPr lang="ru-RU" sz="9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dirty="0" err="1" smtClean="0">
              <a:latin typeface="Arial" pitchFamily="34" charset="0"/>
              <a:cs typeface="Arial" pitchFamily="34" charset="0"/>
            </a:rPr>
            <a:t>of</a:t>
          </a:r>
          <a:r>
            <a:rPr lang="ru-RU" sz="9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dirty="0" err="1" smtClean="0">
              <a:latin typeface="Arial" pitchFamily="34" charset="0"/>
              <a:cs typeface="Arial" pitchFamily="34" charset="0"/>
            </a:rPr>
            <a:t>polution</a:t>
          </a:r>
          <a:r>
            <a:rPr lang="ru-RU" sz="900" b="1" u="none" dirty="0" smtClean="0">
              <a:latin typeface="Arial" pitchFamily="34" charset="0"/>
              <a:cs typeface="Arial" pitchFamily="34" charset="0"/>
            </a:rPr>
            <a:t> (</a:t>
          </a:r>
          <a:r>
            <a:rPr lang="ru-RU" sz="900" b="1" u="none" dirty="0" err="1" smtClean="0">
              <a:latin typeface="Arial" pitchFamily="34" charset="0"/>
              <a:cs typeface="Arial" pitchFamily="34" charset="0"/>
            </a:rPr>
            <a:t>e.g</a:t>
          </a:r>
          <a:r>
            <a:rPr lang="ru-RU" sz="900" b="1" u="none" dirty="0" smtClean="0">
              <a:latin typeface="Arial" pitchFamily="34" charset="0"/>
              <a:cs typeface="Arial" pitchFamily="34" charset="0"/>
            </a:rPr>
            <a:t>. </a:t>
          </a:r>
          <a:r>
            <a:rPr lang="ru-RU" sz="900" b="1" u="none" dirty="0" err="1" smtClean="0">
              <a:latin typeface="Arial" pitchFamily="34" charset="0"/>
              <a:cs typeface="Arial" pitchFamily="34" charset="0"/>
            </a:rPr>
            <a:t>oil</a:t>
          </a:r>
          <a:r>
            <a:rPr lang="ru-RU" sz="9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dirty="0" err="1" smtClean="0">
              <a:latin typeface="Arial" pitchFamily="34" charset="0"/>
              <a:cs typeface="Arial" pitchFamily="34" charset="0"/>
            </a:rPr>
            <a:t>polution</a:t>
          </a:r>
          <a:r>
            <a:rPr lang="ru-RU" sz="9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dirty="0" err="1" smtClean="0">
              <a:latin typeface="Arial" pitchFamily="34" charset="0"/>
              <a:cs typeface="Arial" pitchFamily="34" charset="0"/>
            </a:rPr>
            <a:t>only</a:t>
          </a:r>
          <a:r>
            <a:rPr lang="ru-RU" sz="900" u="none" dirty="0" smtClean="0">
              <a:latin typeface="Arial" pitchFamily="34" charset="0"/>
              <a:cs typeface="Arial" pitchFamily="34" charset="0"/>
            </a:rPr>
            <a:t>)</a:t>
          </a:r>
          <a:endParaRPr lang="ru-RU" sz="900" b="1" u="none" dirty="0">
            <a:latin typeface="Arial" pitchFamily="34" charset="0"/>
            <a:cs typeface="Arial" pitchFamily="34" charset="0"/>
          </a:endParaRPr>
        </a:p>
      </dgm:t>
    </dgm:pt>
    <dgm:pt modelId="{702A0E67-DBC4-4A06-A0BA-77CBE6909455}" type="parTrans" cxnId="{B08AE61A-1A96-4E1D-BCC0-CCDD35F48D56}">
      <dgm:prSet/>
      <dgm:spPr/>
      <dgm:t>
        <a:bodyPr/>
        <a:lstStyle/>
        <a:p>
          <a:endParaRPr lang="ru-RU"/>
        </a:p>
      </dgm:t>
    </dgm:pt>
    <dgm:pt modelId="{0C2F39E8-63FB-4229-8F14-7CD62E0EFDDD}" type="sibTrans" cxnId="{B08AE61A-1A96-4E1D-BCC0-CCDD35F48D56}">
      <dgm:prSet/>
      <dgm:spPr/>
      <dgm:t>
        <a:bodyPr/>
        <a:lstStyle/>
        <a:p>
          <a:endParaRPr lang="ru-RU"/>
        </a:p>
      </dgm:t>
    </dgm:pt>
    <dgm:pt modelId="{88810D05-F5E7-483F-B8AD-BEF1230B7193}">
      <dgm:prSet phldrT="[Текст]" custT="1"/>
      <dgm:spPr/>
      <dgm:t>
        <a:bodyPr/>
        <a:lstStyle/>
        <a:p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Lack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of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trainers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with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experience</a:t>
          </a:r>
          <a:r>
            <a:rPr lang="ru-RU" sz="1000" u="none" dirty="0" smtClean="0">
              <a:latin typeface="Arial" pitchFamily="34" charset="0"/>
              <a:cs typeface="Arial" pitchFamily="34" charset="0"/>
            </a:rPr>
            <a:t> </a:t>
          </a:r>
          <a:endParaRPr lang="ru-RU" sz="1000" u="none" dirty="0">
            <a:latin typeface="Arial" pitchFamily="34" charset="0"/>
            <a:cs typeface="Arial" pitchFamily="34" charset="0"/>
          </a:endParaRPr>
        </a:p>
      </dgm:t>
    </dgm:pt>
    <dgm:pt modelId="{27A55C23-19C6-4F68-8255-3E4477209E87}" type="parTrans" cxnId="{274F15B3-4FE0-46AC-A647-B9026E22A384}">
      <dgm:prSet/>
      <dgm:spPr/>
      <dgm:t>
        <a:bodyPr/>
        <a:lstStyle/>
        <a:p>
          <a:endParaRPr lang="ru-RU"/>
        </a:p>
      </dgm:t>
    </dgm:pt>
    <dgm:pt modelId="{84A12EC3-0192-49F1-B3B8-26B50E7F6CB6}" type="sibTrans" cxnId="{274F15B3-4FE0-46AC-A647-B9026E22A384}">
      <dgm:prSet/>
      <dgm:spPr/>
      <dgm:t>
        <a:bodyPr/>
        <a:lstStyle/>
        <a:p>
          <a:endParaRPr lang="ru-RU"/>
        </a:p>
      </dgm:t>
    </dgm:pt>
    <dgm:pt modelId="{BEA94465-FAF7-4A19-B047-A989D277D297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54000"/>
          <a:bevelB w="165100" h="254000"/>
        </a:sp3d>
      </dgm:spPr>
      <dgm:t>
        <a:bodyPr/>
        <a:lstStyle/>
        <a:p>
          <a:endParaRPr lang="ru-RU" sz="1000" b="1" u="none" dirty="0" smtClean="0">
            <a:latin typeface="Arial" pitchFamily="34" charset="0"/>
            <a:cs typeface="Arial" pitchFamily="34" charset="0"/>
          </a:endParaRPr>
        </a:p>
        <a:p>
          <a:r>
            <a:rPr lang="en-US" sz="1000" b="1" u="none" dirty="0" smtClean="0">
              <a:latin typeface="Arial" pitchFamily="34" charset="0"/>
              <a:cs typeface="Arial" pitchFamily="34" charset="0"/>
            </a:rPr>
            <a:t>There is lack of networks for the “response readiness</a:t>
          </a:r>
          <a:r>
            <a:rPr lang="en-US" sz="1000" u="none" dirty="0" smtClean="0">
              <a:latin typeface="Arial" pitchFamily="34" charset="0"/>
              <a:cs typeface="Arial" pitchFamily="34" charset="0"/>
            </a:rPr>
            <a:t>”. </a:t>
          </a:r>
          <a:r>
            <a:rPr lang="en-US" sz="1000" b="1" u="none" dirty="0" smtClean="0">
              <a:latin typeface="Arial" pitchFamily="34" charset="0"/>
              <a:cs typeface="Arial" pitchFamily="34" charset="0"/>
            </a:rPr>
            <a:t>Institutions are not aware of other’s training courses</a:t>
          </a:r>
          <a:r>
            <a:rPr lang="en-US" sz="1000" u="none" dirty="0" smtClean="0">
              <a:latin typeface="Arial" pitchFamily="34" charset="0"/>
              <a:cs typeface="Arial" pitchFamily="34" charset="0"/>
            </a:rPr>
            <a:t/>
          </a:r>
          <a:br>
            <a:rPr lang="en-US" sz="1000" u="none" dirty="0" smtClean="0">
              <a:latin typeface="Arial" pitchFamily="34" charset="0"/>
              <a:cs typeface="Arial" pitchFamily="34" charset="0"/>
            </a:rPr>
          </a:br>
          <a:endParaRPr lang="ru-RU" sz="1000" b="1" u="none" dirty="0">
            <a:latin typeface="Arial" pitchFamily="34" charset="0"/>
            <a:cs typeface="Arial" pitchFamily="34" charset="0"/>
          </a:endParaRPr>
        </a:p>
      </dgm:t>
    </dgm:pt>
    <dgm:pt modelId="{BD0C7811-D1AD-4B66-B9E5-1902F3E23BE9}" type="parTrans" cxnId="{93895BC6-DAEC-4B5E-8CF5-246869F8525A}">
      <dgm:prSet/>
      <dgm:spPr/>
      <dgm:t>
        <a:bodyPr/>
        <a:lstStyle/>
        <a:p>
          <a:endParaRPr lang="ru-RU"/>
        </a:p>
      </dgm:t>
    </dgm:pt>
    <dgm:pt modelId="{AB50D62D-97FB-48B3-B468-B02824E4E78D}" type="sibTrans" cxnId="{93895BC6-DAEC-4B5E-8CF5-246869F8525A}">
      <dgm:prSet/>
      <dgm:spPr/>
      <dgm:t>
        <a:bodyPr/>
        <a:lstStyle/>
        <a:p>
          <a:endParaRPr lang="ru-RU"/>
        </a:p>
      </dgm:t>
    </dgm:pt>
    <dgm:pt modelId="{8F32F1CC-21A4-4447-A270-A44BBE8168F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Some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authorities</a:t>
          </a:r>
          <a:r>
            <a:rPr lang="ru-RU" sz="10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don’t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have</a:t>
          </a:r>
          <a:r>
            <a:rPr lang="en-US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institutional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dirty="0" err="1" smtClean="0">
              <a:latin typeface="Arial" pitchFamily="34" charset="0"/>
              <a:cs typeface="Arial" pitchFamily="34" charset="0"/>
            </a:rPr>
            <a:t>responsibility</a:t>
          </a:r>
          <a:r>
            <a:rPr lang="ru-RU" sz="1000" b="1" u="none" dirty="0" smtClean="0">
              <a:latin typeface="Arial" pitchFamily="34" charset="0"/>
              <a:cs typeface="Arial" pitchFamily="34" charset="0"/>
            </a:rPr>
            <a:t> </a:t>
          </a:r>
          <a:endParaRPr lang="ru-RU" sz="1000" b="1" u="none" dirty="0">
            <a:latin typeface="Arial" pitchFamily="34" charset="0"/>
            <a:cs typeface="Arial" pitchFamily="34" charset="0"/>
          </a:endParaRPr>
        </a:p>
      </dgm:t>
    </dgm:pt>
    <dgm:pt modelId="{AB02DC22-01D1-4C61-BFE9-4F1E343CECD2}" type="sibTrans" cxnId="{5910F4C9-DF7B-476A-A5A4-1F825D092353}">
      <dgm:prSet/>
      <dgm:spPr/>
      <dgm:t>
        <a:bodyPr/>
        <a:lstStyle/>
        <a:p>
          <a:endParaRPr lang="ru-RU"/>
        </a:p>
      </dgm:t>
    </dgm:pt>
    <dgm:pt modelId="{981434D8-B873-4BF1-A65D-15A4AF7C7B9F}" type="parTrans" cxnId="{5910F4C9-DF7B-476A-A5A4-1F825D092353}">
      <dgm:prSet/>
      <dgm:spPr/>
      <dgm:t>
        <a:bodyPr/>
        <a:lstStyle/>
        <a:p>
          <a:endParaRPr lang="ru-RU"/>
        </a:p>
      </dgm:t>
    </dgm:pt>
    <dgm:pt modelId="{A89C415A-9CB3-4BC6-8EDE-D11F8065461B}" type="pres">
      <dgm:prSet presAssocID="{03F69A2D-D572-4D35-B3AC-EBE43AF84F8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2BD50745-C0D4-4048-8BDC-FCB97A31E2AF}" type="pres">
      <dgm:prSet presAssocID="{03F69A2D-D572-4D35-B3AC-EBE43AF84F83}" presName="Name1" presStyleCnt="0"/>
      <dgm:spPr/>
    </dgm:pt>
    <dgm:pt modelId="{A144768A-047D-46C3-8C39-2D4955A51E8C}" type="pres">
      <dgm:prSet presAssocID="{03F69A2D-D572-4D35-B3AC-EBE43AF84F83}" presName="cycle" presStyleCnt="0"/>
      <dgm:spPr/>
    </dgm:pt>
    <dgm:pt modelId="{30511497-81FC-4F5E-940B-50E92B8A7EB4}" type="pres">
      <dgm:prSet presAssocID="{03F69A2D-D572-4D35-B3AC-EBE43AF84F83}" presName="srcNode" presStyleLbl="node1" presStyleIdx="0" presStyleCnt="7"/>
      <dgm:spPr/>
    </dgm:pt>
    <dgm:pt modelId="{EBC63848-F092-4A2B-ACF8-741420D46E31}" type="pres">
      <dgm:prSet presAssocID="{03F69A2D-D572-4D35-B3AC-EBE43AF84F83}" presName="conn" presStyleLbl="parChTrans1D2" presStyleIdx="0" presStyleCnt="1"/>
      <dgm:spPr/>
      <dgm:t>
        <a:bodyPr/>
        <a:lstStyle/>
        <a:p>
          <a:endParaRPr lang="ru-RU"/>
        </a:p>
      </dgm:t>
    </dgm:pt>
    <dgm:pt modelId="{415565EA-30DB-4B42-A0B0-5247454D2E17}" type="pres">
      <dgm:prSet presAssocID="{03F69A2D-D572-4D35-B3AC-EBE43AF84F83}" presName="extraNode" presStyleLbl="node1" presStyleIdx="0" presStyleCnt="7"/>
      <dgm:spPr/>
    </dgm:pt>
    <dgm:pt modelId="{5053FAAF-842C-4BED-A7F1-2BF90B5C485C}" type="pres">
      <dgm:prSet presAssocID="{03F69A2D-D572-4D35-B3AC-EBE43AF84F83}" presName="dstNode" presStyleLbl="node1" presStyleIdx="0" presStyleCnt="7"/>
      <dgm:spPr/>
    </dgm:pt>
    <dgm:pt modelId="{552ED771-AB56-41C9-8C35-0B8A792B6CE8}" type="pres">
      <dgm:prSet presAssocID="{A47CE3C4-B2A6-4832-AEBC-772ACDE5FFB7}" presName="text_1" presStyleLbl="node1" presStyleIdx="0" presStyleCnt="7" custScaleX="98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41A5B-CFBB-4FA0-8BC0-576240E15E27}" type="pres">
      <dgm:prSet presAssocID="{A47CE3C4-B2A6-4832-AEBC-772ACDE5FFB7}" presName="accent_1" presStyleCnt="0"/>
      <dgm:spPr/>
    </dgm:pt>
    <dgm:pt modelId="{5D2BE58E-CE92-4E1B-BA01-FEF47AD24BD4}" type="pres">
      <dgm:prSet presAssocID="{A47CE3C4-B2A6-4832-AEBC-772ACDE5FFB7}" presName="accentRepeatNode" presStyleLbl="solidFgAcc1" presStyleIdx="0" presStyleCnt="7"/>
      <dgm:spPr/>
    </dgm:pt>
    <dgm:pt modelId="{F995493D-0DB4-4016-90FB-1F28EA561C15}" type="pres">
      <dgm:prSet presAssocID="{BEA94465-FAF7-4A19-B047-A989D277D297}" presName="text_2" presStyleLbl="node1" presStyleIdx="1" presStyleCnt="7" custScaleY="159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84113-4D08-4506-B3DC-6B04D2AAD449}" type="pres">
      <dgm:prSet presAssocID="{BEA94465-FAF7-4A19-B047-A989D277D297}" presName="accent_2" presStyleCnt="0"/>
      <dgm:spPr/>
    </dgm:pt>
    <dgm:pt modelId="{48A71B27-F37D-45F4-BFEB-2A39D84A15EC}" type="pres">
      <dgm:prSet presAssocID="{BEA94465-FAF7-4A19-B047-A989D277D297}" presName="accentRepeatNode" presStyleLbl="solidFgAcc1" presStyleIdx="1" presStyleCnt="7"/>
      <dgm:spPr/>
    </dgm:pt>
    <dgm:pt modelId="{A9302B4C-4CB5-4119-A91F-DF2A3BE4B4A4}" type="pres">
      <dgm:prSet presAssocID="{12348F80-9235-44B0-B2CF-0B5D231BD8B8}" presName="text_3" presStyleLbl="node1" presStyleIdx="2" presStyleCnt="7" custScaleX="103956" custScaleY="145975" custLinFactNeighborX="1875" custLinFactNeighborY="16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002B5-6F20-4AE3-A5E1-05919DBFD3BB}" type="pres">
      <dgm:prSet presAssocID="{12348F80-9235-44B0-B2CF-0B5D231BD8B8}" presName="accent_3" presStyleCnt="0"/>
      <dgm:spPr/>
    </dgm:pt>
    <dgm:pt modelId="{BD8A57F9-AF8F-4A80-BE50-2EF10BC62742}" type="pres">
      <dgm:prSet presAssocID="{12348F80-9235-44B0-B2CF-0B5D231BD8B8}" presName="accentRepeatNode" presStyleLbl="solidFgAcc1" presStyleIdx="2" presStyleCnt="7" custLinFactNeighborX="-1233" custLinFactNeighborY="4564"/>
      <dgm:spPr/>
    </dgm:pt>
    <dgm:pt modelId="{AA0861DB-97EC-4D9E-89D0-ECC8EE5C3C3F}" type="pres">
      <dgm:prSet presAssocID="{88810D05-F5E7-483F-B8AD-BEF1230B7193}" presName="text_4" presStyleLbl="node1" presStyleIdx="3" presStyleCnt="7" custLinFactNeighborX="904" custLinFactNeighborY="16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7FD2E-D33B-479D-BCB6-C3F5A2A13020}" type="pres">
      <dgm:prSet presAssocID="{88810D05-F5E7-483F-B8AD-BEF1230B7193}" presName="accent_4" presStyleCnt="0"/>
      <dgm:spPr/>
    </dgm:pt>
    <dgm:pt modelId="{FEE5D3EB-58CF-4B09-8F2C-46FD8F28A153}" type="pres">
      <dgm:prSet presAssocID="{88810D05-F5E7-483F-B8AD-BEF1230B7193}" presName="accentRepeatNode" presStyleLbl="solidFgAcc1" presStyleIdx="3" presStyleCnt="7"/>
      <dgm:spPr/>
    </dgm:pt>
    <dgm:pt modelId="{CAB0E8F1-8C5A-484C-B2F2-6CAFE5F538E4}" type="pres">
      <dgm:prSet presAssocID="{7D78F23E-59C3-4F14-880E-5285C643EBB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E2DA1-22F5-4586-A474-B6288D235262}" type="pres">
      <dgm:prSet presAssocID="{7D78F23E-59C3-4F14-880E-5285C643EBB8}" presName="accent_5" presStyleCnt="0"/>
      <dgm:spPr/>
    </dgm:pt>
    <dgm:pt modelId="{ADC41097-D347-46FE-BAE8-93759D5BE920}" type="pres">
      <dgm:prSet presAssocID="{7D78F23E-59C3-4F14-880E-5285C643EBB8}" presName="accentRepeatNode" presStyleLbl="solidFgAcc1" presStyleIdx="4" presStyleCnt="7"/>
      <dgm:spPr/>
    </dgm:pt>
    <dgm:pt modelId="{9D98ADC5-233E-49B0-8D0C-C84AF7116019}" type="pres">
      <dgm:prSet presAssocID="{EEB2FFB5-B764-421B-8192-B872021EA571}" presName="text_6" presStyleLbl="node1" presStyleIdx="5" presStyleCnt="7" custScaleY="154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B49C9-3827-4C40-9E3D-BD81A2433FA4}" type="pres">
      <dgm:prSet presAssocID="{EEB2FFB5-B764-421B-8192-B872021EA571}" presName="accent_6" presStyleCnt="0"/>
      <dgm:spPr/>
    </dgm:pt>
    <dgm:pt modelId="{FD2F856C-9927-43D9-B269-C4A6730C1A32}" type="pres">
      <dgm:prSet presAssocID="{EEB2FFB5-B764-421B-8192-B872021EA571}" presName="accentRepeatNode" presStyleLbl="solidFgAcc1" presStyleIdx="5" presStyleCnt="7"/>
      <dgm:spPr/>
    </dgm:pt>
    <dgm:pt modelId="{2DA4A8B8-76B0-40FB-ADB8-C56FEA9EE974}" type="pres">
      <dgm:prSet presAssocID="{8F32F1CC-21A4-4447-A270-A44BBE8168F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58557-D233-4AAC-A659-8FDB4B32E434}" type="pres">
      <dgm:prSet presAssocID="{8F32F1CC-21A4-4447-A270-A44BBE8168F6}" presName="accent_7" presStyleCnt="0"/>
      <dgm:spPr/>
    </dgm:pt>
    <dgm:pt modelId="{DF896857-875D-4A97-A241-188A00B8AAF4}" type="pres">
      <dgm:prSet presAssocID="{8F32F1CC-21A4-4447-A270-A44BBE8168F6}" presName="accentRepeatNode" presStyleLbl="solidFgAcc1" presStyleIdx="6" presStyleCnt="7"/>
      <dgm:spPr/>
    </dgm:pt>
  </dgm:ptLst>
  <dgm:cxnLst>
    <dgm:cxn modelId="{DD15E30C-FC74-4BEF-B1F6-E24FA99B8A5C}" srcId="{03F69A2D-D572-4D35-B3AC-EBE43AF84F83}" destId="{7D78F23E-59C3-4F14-880E-5285C643EBB8}" srcOrd="4" destOrd="0" parTransId="{9565E769-976C-4667-9D9F-859C3D7BE7A3}" sibTransId="{ED867669-7F6D-4EE3-9F7D-5E4BC567FB3F}"/>
    <dgm:cxn modelId="{4CF8BC75-A0C2-4DB2-947D-921763669D5D}" type="presOf" srcId="{03F69A2D-D572-4D35-B3AC-EBE43AF84F83}" destId="{A89C415A-9CB3-4BC6-8EDE-D11F8065461B}" srcOrd="0" destOrd="0" presId="urn:microsoft.com/office/officeart/2008/layout/VerticalCurvedList"/>
    <dgm:cxn modelId="{EF824FFB-CD5B-4E78-AE71-D7FFC7F5B219}" type="presOf" srcId="{7EF00A7B-82C5-4CEA-B17F-4D8495A2AE9C}" destId="{EBC63848-F092-4A2B-ACF8-741420D46E31}" srcOrd="0" destOrd="0" presId="urn:microsoft.com/office/officeart/2008/layout/VerticalCurvedList"/>
    <dgm:cxn modelId="{C62D7884-40C5-4E89-B46F-9367826EBD6B}" type="presOf" srcId="{EEB2FFB5-B764-421B-8192-B872021EA571}" destId="{9D98ADC5-233E-49B0-8D0C-C84AF7116019}" srcOrd="0" destOrd="0" presId="urn:microsoft.com/office/officeart/2008/layout/VerticalCurvedList"/>
    <dgm:cxn modelId="{B08AE61A-1A96-4E1D-BCC0-CCDD35F48D56}" srcId="{03F69A2D-D572-4D35-B3AC-EBE43AF84F83}" destId="{EEB2FFB5-B764-421B-8192-B872021EA571}" srcOrd="5" destOrd="0" parTransId="{702A0E67-DBC4-4A06-A0BA-77CBE6909455}" sibTransId="{0C2F39E8-63FB-4229-8F14-7CD62E0EFDDD}"/>
    <dgm:cxn modelId="{CE3FF08C-4AF9-47D3-896A-6F6801F01429}" srcId="{03F69A2D-D572-4D35-B3AC-EBE43AF84F83}" destId="{12348F80-9235-44B0-B2CF-0B5D231BD8B8}" srcOrd="2" destOrd="0" parTransId="{925FE37F-A7A9-4943-91EF-B48615B4849C}" sibTransId="{DF13D536-067D-4C53-B270-AFF11C585BBC}"/>
    <dgm:cxn modelId="{15BAF923-FB5D-4052-BBC9-43561CF87C72}" srcId="{03F69A2D-D572-4D35-B3AC-EBE43AF84F83}" destId="{A47CE3C4-B2A6-4832-AEBC-772ACDE5FFB7}" srcOrd="0" destOrd="0" parTransId="{1BF31296-955D-42EB-9600-512D835AB7F1}" sibTransId="{7EF00A7B-82C5-4CEA-B17F-4D8495A2AE9C}"/>
    <dgm:cxn modelId="{81AB0B09-2798-4637-9790-F91EAB9E28A6}" type="presOf" srcId="{BEA94465-FAF7-4A19-B047-A989D277D297}" destId="{F995493D-0DB4-4016-90FB-1F28EA561C15}" srcOrd="0" destOrd="0" presId="urn:microsoft.com/office/officeart/2008/layout/VerticalCurvedList"/>
    <dgm:cxn modelId="{274F15B3-4FE0-46AC-A647-B9026E22A384}" srcId="{03F69A2D-D572-4D35-B3AC-EBE43AF84F83}" destId="{88810D05-F5E7-483F-B8AD-BEF1230B7193}" srcOrd="3" destOrd="0" parTransId="{27A55C23-19C6-4F68-8255-3E4477209E87}" sibTransId="{84A12EC3-0192-49F1-B3B8-26B50E7F6CB6}"/>
    <dgm:cxn modelId="{DE9B679A-96B1-44CA-A02A-0066E6FD82ED}" type="presOf" srcId="{12348F80-9235-44B0-B2CF-0B5D231BD8B8}" destId="{A9302B4C-4CB5-4119-A91F-DF2A3BE4B4A4}" srcOrd="0" destOrd="0" presId="urn:microsoft.com/office/officeart/2008/layout/VerticalCurvedList"/>
    <dgm:cxn modelId="{26D54609-7B3F-4883-A538-3F6D30BB205B}" type="presOf" srcId="{A47CE3C4-B2A6-4832-AEBC-772ACDE5FFB7}" destId="{552ED771-AB56-41C9-8C35-0B8A792B6CE8}" srcOrd="0" destOrd="0" presId="urn:microsoft.com/office/officeart/2008/layout/VerticalCurvedList"/>
    <dgm:cxn modelId="{AEF3D0E2-48EF-4FD3-9AB1-90DE8D177D0C}" type="presOf" srcId="{7D78F23E-59C3-4F14-880E-5285C643EBB8}" destId="{CAB0E8F1-8C5A-484C-B2F2-6CAFE5F538E4}" srcOrd="0" destOrd="0" presId="urn:microsoft.com/office/officeart/2008/layout/VerticalCurvedList"/>
    <dgm:cxn modelId="{93895BC6-DAEC-4B5E-8CF5-246869F8525A}" srcId="{03F69A2D-D572-4D35-B3AC-EBE43AF84F83}" destId="{BEA94465-FAF7-4A19-B047-A989D277D297}" srcOrd="1" destOrd="0" parTransId="{BD0C7811-D1AD-4B66-B9E5-1902F3E23BE9}" sibTransId="{AB50D62D-97FB-48B3-B468-B02824E4E78D}"/>
    <dgm:cxn modelId="{24C7C914-0FDF-4E3B-9E35-A91FE64924DA}" type="presOf" srcId="{8F32F1CC-21A4-4447-A270-A44BBE8168F6}" destId="{2DA4A8B8-76B0-40FB-ADB8-C56FEA9EE974}" srcOrd="0" destOrd="0" presId="urn:microsoft.com/office/officeart/2008/layout/VerticalCurvedList"/>
    <dgm:cxn modelId="{F2F2E0A4-B5A6-4C99-8E41-55CEF96723D3}" type="presOf" srcId="{88810D05-F5E7-483F-B8AD-BEF1230B7193}" destId="{AA0861DB-97EC-4D9E-89D0-ECC8EE5C3C3F}" srcOrd="0" destOrd="0" presId="urn:microsoft.com/office/officeart/2008/layout/VerticalCurvedList"/>
    <dgm:cxn modelId="{5910F4C9-DF7B-476A-A5A4-1F825D092353}" srcId="{03F69A2D-D572-4D35-B3AC-EBE43AF84F83}" destId="{8F32F1CC-21A4-4447-A270-A44BBE8168F6}" srcOrd="6" destOrd="0" parTransId="{981434D8-B873-4BF1-A65D-15A4AF7C7B9F}" sibTransId="{AB02DC22-01D1-4C61-BFE9-4F1E343CECD2}"/>
    <dgm:cxn modelId="{F440BA8F-4B20-4E8B-8A72-A3C9405634FC}" type="presParOf" srcId="{A89C415A-9CB3-4BC6-8EDE-D11F8065461B}" destId="{2BD50745-C0D4-4048-8BDC-FCB97A31E2AF}" srcOrd="0" destOrd="0" presId="urn:microsoft.com/office/officeart/2008/layout/VerticalCurvedList"/>
    <dgm:cxn modelId="{1D7A4A3E-49BF-4EFA-A29C-E1935A55650B}" type="presParOf" srcId="{2BD50745-C0D4-4048-8BDC-FCB97A31E2AF}" destId="{A144768A-047D-46C3-8C39-2D4955A51E8C}" srcOrd="0" destOrd="0" presId="urn:microsoft.com/office/officeart/2008/layout/VerticalCurvedList"/>
    <dgm:cxn modelId="{43C4C497-12DF-4321-88B3-486E6E7BDD9D}" type="presParOf" srcId="{A144768A-047D-46C3-8C39-2D4955A51E8C}" destId="{30511497-81FC-4F5E-940B-50E92B8A7EB4}" srcOrd="0" destOrd="0" presId="urn:microsoft.com/office/officeart/2008/layout/VerticalCurvedList"/>
    <dgm:cxn modelId="{383565A2-705B-4D23-B798-43B0921846D9}" type="presParOf" srcId="{A144768A-047D-46C3-8C39-2D4955A51E8C}" destId="{EBC63848-F092-4A2B-ACF8-741420D46E31}" srcOrd="1" destOrd="0" presId="urn:microsoft.com/office/officeart/2008/layout/VerticalCurvedList"/>
    <dgm:cxn modelId="{BD1C3DE6-DD15-4136-9B73-2D912076DCE5}" type="presParOf" srcId="{A144768A-047D-46C3-8C39-2D4955A51E8C}" destId="{415565EA-30DB-4B42-A0B0-5247454D2E17}" srcOrd="2" destOrd="0" presId="urn:microsoft.com/office/officeart/2008/layout/VerticalCurvedList"/>
    <dgm:cxn modelId="{D5D51D81-0950-4BF9-A39B-F3333939EDC9}" type="presParOf" srcId="{A144768A-047D-46C3-8C39-2D4955A51E8C}" destId="{5053FAAF-842C-4BED-A7F1-2BF90B5C485C}" srcOrd="3" destOrd="0" presId="urn:microsoft.com/office/officeart/2008/layout/VerticalCurvedList"/>
    <dgm:cxn modelId="{0965FDB1-5634-4C91-8A55-898AB14A1CF7}" type="presParOf" srcId="{2BD50745-C0D4-4048-8BDC-FCB97A31E2AF}" destId="{552ED771-AB56-41C9-8C35-0B8A792B6CE8}" srcOrd="1" destOrd="0" presId="urn:microsoft.com/office/officeart/2008/layout/VerticalCurvedList"/>
    <dgm:cxn modelId="{CF1EC029-804A-444F-9396-0B396D7AA04A}" type="presParOf" srcId="{2BD50745-C0D4-4048-8BDC-FCB97A31E2AF}" destId="{4B141A5B-CFBB-4FA0-8BC0-576240E15E27}" srcOrd="2" destOrd="0" presId="urn:microsoft.com/office/officeart/2008/layout/VerticalCurvedList"/>
    <dgm:cxn modelId="{4FFE32EA-4D53-4EEF-BCBA-7173E80B9C80}" type="presParOf" srcId="{4B141A5B-CFBB-4FA0-8BC0-576240E15E27}" destId="{5D2BE58E-CE92-4E1B-BA01-FEF47AD24BD4}" srcOrd="0" destOrd="0" presId="urn:microsoft.com/office/officeart/2008/layout/VerticalCurvedList"/>
    <dgm:cxn modelId="{660C49EC-F8F8-42FC-A304-60B91550524D}" type="presParOf" srcId="{2BD50745-C0D4-4048-8BDC-FCB97A31E2AF}" destId="{F995493D-0DB4-4016-90FB-1F28EA561C15}" srcOrd="3" destOrd="0" presId="urn:microsoft.com/office/officeart/2008/layout/VerticalCurvedList"/>
    <dgm:cxn modelId="{07514A1C-16D3-4EB7-969B-3D5726677109}" type="presParOf" srcId="{2BD50745-C0D4-4048-8BDC-FCB97A31E2AF}" destId="{4C984113-4D08-4506-B3DC-6B04D2AAD449}" srcOrd="4" destOrd="0" presId="urn:microsoft.com/office/officeart/2008/layout/VerticalCurvedList"/>
    <dgm:cxn modelId="{4A43DBC1-8DEF-4FFC-9D22-9B7C477B943C}" type="presParOf" srcId="{4C984113-4D08-4506-B3DC-6B04D2AAD449}" destId="{48A71B27-F37D-45F4-BFEB-2A39D84A15EC}" srcOrd="0" destOrd="0" presId="urn:microsoft.com/office/officeart/2008/layout/VerticalCurvedList"/>
    <dgm:cxn modelId="{340E0D33-AD07-48A3-A4D9-00F164A81BCE}" type="presParOf" srcId="{2BD50745-C0D4-4048-8BDC-FCB97A31E2AF}" destId="{A9302B4C-4CB5-4119-A91F-DF2A3BE4B4A4}" srcOrd="5" destOrd="0" presId="urn:microsoft.com/office/officeart/2008/layout/VerticalCurvedList"/>
    <dgm:cxn modelId="{09E54966-783C-41BB-A794-2E2D9A5E7E27}" type="presParOf" srcId="{2BD50745-C0D4-4048-8BDC-FCB97A31E2AF}" destId="{04A002B5-6F20-4AE3-A5E1-05919DBFD3BB}" srcOrd="6" destOrd="0" presId="urn:microsoft.com/office/officeart/2008/layout/VerticalCurvedList"/>
    <dgm:cxn modelId="{A0E9CDC9-234E-4C61-9B0E-15779A5021EE}" type="presParOf" srcId="{04A002B5-6F20-4AE3-A5E1-05919DBFD3BB}" destId="{BD8A57F9-AF8F-4A80-BE50-2EF10BC62742}" srcOrd="0" destOrd="0" presId="urn:microsoft.com/office/officeart/2008/layout/VerticalCurvedList"/>
    <dgm:cxn modelId="{0B4AD86E-467A-41D9-9DE8-F253F49D36CA}" type="presParOf" srcId="{2BD50745-C0D4-4048-8BDC-FCB97A31E2AF}" destId="{AA0861DB-97EC-4D9E-89D0-ECC8EE5C3C3F}" srcOrd="7" destOrd="0" presId="urn:microsoft.com/office/officeart/2008/layout/VerticalCurvedList"/>
    <dgm:cxn modelId="{438855F6-B2ED-4A82-A2C6-F5D4EB3197FD}" type="presParOf" srcId="{2BD50745-C0D4-4048-8BDC-FCB97A31E2AF}" destId="{8297FD2E-D33B-479D-BCB6-C3F5A2A13020}" srcOrd="8" destOrd="0" presId="urn:microsoft.com/office/officeart/2008/layout/VerticalCurvedList"/>
    <dgm:cxn modelId="{6D7376E1-3D8C-4793-8E6A-CC20D60CC942}" type="presParOf" srcId="{8297FD2E-D33B-479D-BCB6-C3F5A2A13020}" destId="{FEE5D3EB-58CF-4B09-8F2C-46FD8F28A153}" srcOrd="0" destOrd="0" presId="urn:microsoft.com/office/officeart/2008/layout/VerticalCurvedList"/>
    <dgm:cxn modelId="{9FFD6980-CBAB-404B-A7F9-6DF4D53C0382}" type="presParOf" srcId="{2BD50745-C0D4-4048-8BDC-FCB97A31E2AF}" destId="{CAB0E8F1-8C5A-484C-B2F2-6CAFE5F538E4}" srcOrd="9" destOrd="0" presId="urn:microsoft.com/office/officeart/2008/layout/VerticalCurvedList"/>
    <dgm:cxn modelId="{6E827873-8885-49A0-81BB-723DABD89C91}" type="presParOf" srcId="{2BD50745-C0D4-4048-8BDC-FCB97A31E2AF}" destId="{FB1E2DA1-22F5-4586-A474-B6288D235262}" srcOrd="10" destOrd="0" presId="urn:microsoft.com/office/officeart/2008/layout/VerticalCurvedList"/>
    <dgm:cxn modelId="{B96A5E45-1C3C-437D-B544-6064011CC194}" type="presParOf" srcId="{FB1E2DA1-22F5-4586-A474-B6288D235262}" destId="{ADC41097-D347-46FE-BAE8-93759D5BE920}" srcOrd="0" destOrd="0" presId="urn:microsoft.com/office/officeart/2008/layout/VerticalCurvedList"/>
    <dgm:cxn modelId="{50325549-8024-474B-84D2-6AD954C29FBE}" type="presParOf" srcId="{2BD50745-C0D4-4048-8BDC-FCB97A31E2AF}" destId="{9D98ADC5-233E-49B0-8D0C-C84AF7116019}" srcOrd="11" destOrd="0" presId="urn:microsoft.com/office/officeart/2008/layout/VerticalCurvedList"/>
    <dgm:cxn modelId="{15CC134B-5FE4-45F7-8883-CECA68136E2D}" type="presParOf" srcId="{2BD50745-C0D4-4048-8BDC-FCB97A31E2AF}" destId="{819B49C9-3827-4C40-9E3D-BD81A2433FA4}" srcOrd="12" destOrd="0" presId="urn:microsoft.com/office/officeart/2008/layout/VerticalCurvedList"/>
    <dgm:cxn modelId="{E8A6074B-5988-4AE5-9F9E-37D659031CF3}" type="presParOf" srcId="{819B49C9-3827-4C40-9E3D-BD81A2433FA4}" destId="{FD2F856C-9927-43D9-B269-C4A6730C1A32}" srcOrd="0" destOrd="0" presId="urn:microsoft.com/office/officeart/2008/layout/VerticalCurvedList"/>
    <dgm:cxn modelId="{367698FF-FC45-48D0-882B-65C5984FFFB8}" type="presParOf" srcId="{2BD50745-C0D4-4048-8BDC-FCB97A31E2AF}" destId="{2DA4A8B8-76B0-40FB-ADB8-C56FEA9EE974}" srcOrd="13" destOrd="0" presId="urn:microsoft.com/office/officeart/2008/layout/VerticalCurvedList"/>
    <dgm:cxn modelId="{7AE0BEE0-DF13-46B5-ACE9-5B45F92DCBC3}" type="presParOf" srcId="{2BD50745-C0D4-4048-8BDC-FCB97A31E2AF}" destId="{CA658557-D233-4AAC-A659-8FDB4B32E434}" srcOrd="14" destOrd="0" presId="urn:microsoft.com/office/officeart/2008/layout/VerticalCurvedList"/>
    <dgm:cxn modelId="{2323876F-F2D3-4D14-9642-3C09313A5230}" type="presParOf" srcId="{CA658557-D233-4AAC-A659-8FDB4B32E434}" destId="{DF896857-875D-4A97-A241-188A00B8AA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63848-F092-4A2B-ACF8-741420D46E31}">
      <dsp:nvSpPr>
        <dsp:cNvPr id="0" name=""/>
        <dsp:cNvSpPr/>
      </dsp:nvSpPr>
      <dsp:spPr>
        <a:xfrm>
          <a:off x="-6264927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ED771-AB56-41C9-8C35-0B8A792B6CE8}">
      <dsp:nvSpPr>
        <dsp:cNvPr id="0" name=""/>
        <dsp:cNvSpPr/>
      </dsp:nvSpPr>
      <dsp:spPr>
        <a:xfrm>
          <a:off x="455090" y="274955"/>
          <a:ext cx="4072397" cy="503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30480" rIns="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none" kern="1200" dirty="0" smtClean="0">
              <a:latin typeface="Arial" pitchFamily="34" charset="0"/>
              <a:cs typeface="Arial" pitchFamily="34" charset="0"/>
            </a:rPr>
            <a:t>Practical relevance and demand on the training course results</a:t>
          </a:r>
          <a:endParaRPr lang="ru-RU" sz="1200" b="1" u="none" kern="1200" dirty="0" smtClean="0">
            <a:latin typeface="Arial" pitchFamily="34" charset="0"/>
            <a:cs typeface="Arial" pitchFamily="34" charset="0"/>
          </a:endParaRPr>
        </a:p>
      </dsp:txBody>
      <dsp:txXfrm>
        <a:off x="455090" y="274955"/>
        <a:ext cx="4072397" cy="503894"/>
      </dsp:txXfrm>
    </dsp:sp>
    <dsp:sp modelId="{5D2BE58E-CE92-4E1B-BA01-FEF47AD24BD4}">
      <dsp:nvSpPr>
        <dsp:cNvPr id="0" name=""/>
        <dsp:cNvSpPr/>
      </dsp:nvSpPr>
      <dsp:spPr>
        <a:xfrm>
          <a:off x="74020" y="189071"/>
          <a:ext cx="629868" cy="629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433F9-AE54-43AC-B54B-8A9F6D8E1801}">
      <dsp:nvSpPr>
        <dsp:cNvPr id="0" name=""/>
        <dsp:cNvSpPr/>
      </dsp:nvSpPr>
      <dsp:spPr>
        <a:xfrm>
          <a:off x="845276" y="1008343"/>
          <a:ext cx="3616075" cy="503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996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The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course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meets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global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and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national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standards</a:t>
          </a:r>
          <a:r>
            <a:rPr lang="ru-RU" sz="1200" u="none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200" b="1" u="none" kern="1200" dirty="0">
            <a:latin typeface="Arial" pitchFamily="34" charset="0"/>
            <a:cs typeface="Arial" pitchFamily="34" charset="0"/>
          </a:endParaRPr>
        </a:p>
      </dsp:txBody>
      <dsp:txXfrm>
        <a:off x="845276" y="1008343"/>
        <a:ext cx="3616075" cy="503894"/>
      </dsp:txXfrm>
    </dsp:sp>
    <dsp:sp modelId="{BD8A57F9-AF8F-4A80-BE50-2EF10BC62742}">
      <dsp:nvSpPr>
        <dsp:cNvPr id="0" name=""/>
        <dsp:cNvSpPr/>
      </dsp:nvSpPr>
      <dsp:spPr>
        <a:xfrm>
          <a:off x="530342" y="945357"/>
          <a:ext cx="629868" cy="629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0C7D7-7BAB-476F-AFD3-FAFF4D28267D}">
      <dsp:nvSpPr>
        <dsp:cNvPr id="0" name=""/>
        <dsp:cNvSpPr/>
      </dsp:nvSpPr>
      <dsp:spPr>
        <a:xfrm>
          <a:off x="1095338" y="1764075"/>
          <a:ext cx="3366013" cy="503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996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The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institutions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providing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the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course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receive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governmental</a:t>
          </a:r>
          <a:r>
            <a:rPr lang="ru-RU" sz="12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support</a:t>
          </a:r>
          <a:endParaRPr lang="ru-RU" sz="1200" b="1" u="none" kern="1200" dirty="0">
            <a:latin typeface="Arial" pitchFamily="34" charset="0"/>
            <a:cs typeface="Arial" pitchFamily="34" charset="0"/>
          </a:endParaRPr>
        </a:p>
      </dsp:txBody>
      <dsp:txXfrm>
        <a:off x="1095338" y="1764075"/>
        <a:ext cx="3366013" cy="503894"/>
      </dsp:txXfrm>
    </dsp:sp>
    <dsp:sp modelId="{FEE5D3EB-58CF-4B09-8F2C-46FD8F28A153}">
      <dsp:nvSpPr>
        <dsp:cNvPr id="0" name=""/>
        <dsp:cNvSpPr/>
      </dsp:nvSpPr>
      <dsp:spPr>
        <a:xfrm>
          <a:off x="780404" y="1701088"/>
          <a:ext cx="629868" cy="629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72805-E230-40A6-9673-3FD0C3C3C12D}">
      <dsp:nvSpPr>
        <dsp:cNvPr id="0" name=""/>
        <dsp:cNvSpPr/>
      </dsp:nvSpPr>
      <dsp:spPr>
        <a:xfrm>
          <a:off x="1175181" y="2520360"/>
          <a:ext cx="3286171" cy="503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996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The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course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has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aspects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of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inclusiveness</a:t>
          </a:r>
          <a:endParaRPr lang="ru-RU" sz="1200" b="1" u="none" kern="1200" dirty="0">
            <a:latin typeface="Arial" pitchFamily="34" charset="0"/>
            <a:cs typeface="Arial" pitchFamily="34" charset="0"/>
          </a:endParaRPr>
        </a:p>
      </dsp:txBody>
      <dsp:txXfrm>
        <a:off x="1175181" y="2520360"/>
        <a:ext cx="3286171" cy="503894"/>
      </dsp:txXfrm>
    </dsp:sp>
    <dsp:sp modelId="{AD95C2C4-B211-4BED-A19C-30B82FAA5253}">
      <dsp:nvSpPr>
        <dsp:cNvPr id="0" name=""/>
        <dsp:cNvSpPr/>
      </dsp:nvSpPr>
      <dsp:spPr>
        <a:xfrm>
          <a:off x="860247" y="2457373"/>
          <a:ext cx="629868" cy="629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AD95B-20C0-4FB9-9A5A-052BE5458E06}">
      <dsp:nvSpPr>
        <dsp:cNvPr id="0" name=""/>
        <dsp:cNvSpPr/>
      </dsp:nvSpPr>
      <dsp:spPr>
        <a:xfrm>
          <a:off x="1095338" y="3276646"/>
          <a:ext cx="3366013" cy="503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996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The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course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includes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discussion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of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case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studies</a:t>
          </a:r>
          <a:endParaRPr lang="ru-RU" sz="1200" u="none" kern="1200" dirty="0">
            <a:latin typeface="Arial" pitchFamily="34" charset="0"/>
            <a:cs typeface="Arial" pitchFamily="34" charset="0"/>
          </a:endParaRPr>
        </a:p>
      </dsp:txBody>
      <dsp:txXfrm>
        <a:off x="1095338" y="3276646"/>
        <a:ext cx="3366013" cy="503894"/>
      </dsp:txXfrm>
    </dsp:sp>
    <dsp:sp modelId="{ADC41097-D347-46FE-BAE8-93759D5BE920}">
      <dsp:nvSpPr>
        <dsp:cNvPr id="0" name=""/>
        <dsp:cNvSpPr/>
      </dsp:nvSpPr>
      <dsp:spPr>
        <a:xfrm>
          <a:off x="780404" y="3213659"/>
          <a:ext cx="629868" cy="629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62A90-E591-480F-8CC1-3A036A4F9C6D}">
      <dsp:nvSpPr>
        <dsp:cNvPr id="0" name=""/>
        <dsp:cNvSpPr/>
      </dsp:nvSpPr>
      <dsp:spPr>
        <a:xfrm>
          <a:off x="845276" y="4032377"/>
          <a:ext cx="3616075" cy="503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9966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The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course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provides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training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on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waste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recycling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models</a:t>
          </a:r>
          <a:r>
            <a:rPr lang="en-US" sz="1000" b="1" u="none" kern="1200" dirty="0" smtClean="0">
              <a:latin typeface="Arial" pitchFamily="34" charset="0"/>
              <a:cs typeface="Arial" pitchFamily="34" charset="0"/>
            </a:rPr>
            <a:t>.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The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most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relevant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types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/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sources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of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marine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pollution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are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addressed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in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the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training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course</a:t>
          </a:r>
          <a:endParaRPr lang="ru-RU" sz="1000" u="none" kern="1200" dirty="0">
            <a:latin typeface="Arial" pitchFamily="34" charset="0"/>
            <a:cs typeface="Arial" pitchFamily="34" charset="0"/>
          </a:endParaRPr>
        </a:p>
      </dsp:txBody>
      <dsp:txXfrm>
        <a:off x="845276" y="4032377"/>
        <a:ext cx="3616075" cy="503894"/>
      </dsp:txXfrm>
    </dsp:sp>
    <dsp:sp modelId="{0FC9F161-28FB-48CF-9583-D1AB4804E818}">
      <dsp:nvSpPr>
        <dsp:cNvPr id="0" name=""/>
        <dsp:cNvSpPr/>
      </dsp:nvSpPr>
      <dsp:spPr>
        <a:xfrm>
          <a:off x="530342" y="3969390"/>
          <a:ext cx="629868" cy="629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CC900-7290-42B0-B14C-E002710165BB}">
      <dsp:nvSpPr>
        <dsp:cNvPr id="0" name=""/>
        <dsp:cNvSpPr/>
      </dsp:nvSpPr>
      <dsp:spPr>
        <a:xfrm>
          <a:off x="462975" y="4727258"/>
          <a:ext cx="4072397" cy="503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996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The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course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incorporates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data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from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scientific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research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and</a:t>
          </a:r>
          <a:r>
            <a:rPr lang="ru-RU" sz="12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1" u="none" kern="1200" dirty="0" err="1" smtClean="0">
              <a:latin typeface="Arial" pitchFamily="34" charset="0"/>
              <a:cs typeface="Arial" pitchFamily="34" charset="0"/>
            </a:rPr>
            <a:t>monitoring</a:t>
          </a:r>
          <a:endParaRPr lang="ru-RU" sz="1200" u="none" kern="1200" dirty="0">
            <a:latin typeface="Arial" pitchFamily="34" charset="0"/>
            <a:cs typeface="Arial" pitchFamily="34" charset="0"/>
          </a:endParaRPr>
        </a:p>
      </dsp:txBody>
      <dsp:txXfrm>
        <a:off x="462975" y="4727258"/>
        <a:ext cx="4072397" cy="503894"/>
      </dsp:txXfrm>
    </dsp:sp>
    <dsp:sp modelId="{544C724C-C665-4F0A-A300-D1FAD0F10318}">
      <dsp:nvSpPr>
        <dsp:cNvPr id="0" name=""/>
        <dsp:cNvSpPr/>
      </dsp:nvSpPr>
      <dsp:spPr>
        <a:xfrm>
          <a:off x="74020" y="4725676"/>
          <a:ext cx="629868" cy="629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63848-F092-4A2B-ACF8-741420D46E31}">
      <dsp:nvSpPr>
        <dsp:cNvPr id="0" name=""/>
        <dsp:cNvSpPr/>
      </dsp:nvSpPr>
      <dsp:spPr>
        <a:xfrm>
          <a:off x="2617759" y="-635455"/>
          <a:ext cx="4934027" cy="4934027"/>
        </a:xfrm>
        <a:prstGeom prst="blockArc">
          <a:avLst>
            <a:gd name="adj1" fmla="val 8100000"/>
            <a:gd name="adj2" fmla="val 13500000"/>
            <a:gd name="adj3" fmla="val 438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ED771-AB56-41C9-8C35-0B8A792B6CE8}">
      <dsp:nvSpPr>
        <dsp:cNvPr id="0" name=""/>
        <dsp:cNvSpPr/>
      </dsp:nvSpPr>
      <dsp:spPr>
        <a:xfrm>
          <a:off x="97850" y="166525"/>
          <a:ext cx="3032983" cy="332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64243" bIns="254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1" u="none" kern="1200" dirty="0" smtClean="0">
              <a:latin typeface="Arial" pitchFamily="34" charset="0"/>
              <a:cs typeface="Arial" pitchFamily="34" charset="0"/>
            </a:rPr>
            <a:t>Lack of financial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000" b="1" u="none" kern="1200" dirty="0" smtClean="0">
              <a:latin typeface="Arial" pitchFamily="34" charset="0"/>
              <a:cs typeface="Arial" pitchFamily="34" charset="0"/>
            </a:rPr>
            <a:t>and technical support, </a:t>
          </a:r>
        </a:p>
        <a:p>
          <a:pPr lvl="0" algn="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1" u="none" kern="1200" dirty="0" smtClean="0">
              <a:latin typeface="Arial" pitchFamily="34" charset="0"/>
              <a:cs typeface="Arial" pitchFamily="34" charset="0"/>
            </a:rPr>
            <a:t>lack of modern equipment</a:t>
          </a:r>
          <a:endParaRPr lang="ru-RU" sz="1000" b="1" u="none" kern="1200" dirty="0">
            <a:latin typeface="Arial" pitchFamily="34" charset="0"/>
            <a:cs typeface="Arial" pitchFamily="34" charset="0"/>
          </a:endParaRPr>
        </a:p>
      </dsp:txBody>
      <dsp:txXfrm>
        <a:off x="97850" y="166525"/>
        <a:ext cx="3032983" cy="332903"/>
      </dsp:txXfrm>
    </dsp:sp>
    <dsp:sp modelId="{5D2BE58E-CE92-4E1B-BA01-FEF47AD24BD4}">
      <dsp:nvSpPr>
        <dsp:cNvPr id="0" name=""/>
        <dsp:cNvSpPr/>
      </dsp:nvSpPr>
      <dsp:spPr>
        <a:xfrm>
          <a:off x="2945924" y="124912"/>
          <a:ext cx="416129" cy="416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5493D-0DB4-4016-90FB-1F28EA561C15}">
      <dsp:nvSpPr>
        <dsp:cNvPr id="0" name=""/>
        <dsp:cNvSpPr/>
      </dsp:nvSpPr>
      <dsp:spPr>
        <a:xfrm>
          <a:off x="74693" y="566772"/>
          <a:ext cx="2777821" cy="5317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540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64243" bIns="254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u="none" kern="1200" dirty="0" smtClean="0">
            <a:latin typeface="Arial" pitchFamily="34" charset="0"/>
            <a:cs typeface="Arial" pitchFamily="34" charset="0"/>
          </a:endParaRPr>
        </a:p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u="none" kern="1200" dirty="0" smtClean="0">
              <a:latin typeface="Arial" pitchFamily="34" charset="0"/>
              <a:cs typeface="Arial" pitchFamily="34" charset="0"/>
            </a:rPr>
            <a:t>There is lack of networks for the “response readiness</a:t>
          </a:r>
          <a:r>
            <a:rPr lang="en-US" sz="1000" u="none" kern="1200" dirty="0" smtClean="0">
              <a:latin typeface="Arial" pitchFamily="34" charset="0"/>
              <a:cs typeface="Arial" pitchFamily="34" charset="0"/>
            </a:rPr>
            <a:t>”. </a:t>
          </a:r>
          <a:r>
            <a:rPr lang="en-US" sz="1000" b="1" u="none" kern="1200" dirty="0" smtClean="0">
              <a:latin typeface="Arial" pitchFamily="34" charset="0"/>
              <a:cs typeface="Arial" pitchFamily="34" charset="0"/>
            </a:rPr>
            <a:t>Institutions are not aware of other’s training courses</a:t>
          </a:r>
          <a:r>
            <a:rPr lang="en-US" sz="1000" u="none" kern="1200" dirty="0" smtClean="0">
              <a:latin typeface="Arial" pitchFamily="34" charset="0"/>
              <a:cs typeface="Arial" pitchFamily="34" charset="0"/>
            </a:rPr>
            <a:t/>
          </a:r>
          <a:br>
            <a:rPr lang="en-US" sz="1000" u="none" kern="1200" dirty="0" smtClean="0">
              <a:latin typeface="Arial" pitchFamily="34" charset="0"/>
              <a:cs typeface="Arial" pitchFamily="34" charset="0"/>
            </a:rPr>
          </a:br>
          <a:endParaRPr lang="ru-RU" sz="1000" b="1" u="none" kern="1200" dirty="0">
            <a:latin typeface="Arial" pitchFamily="34" charset="0"/>
            <a:cs typeface="Arial" pitchFamily="34" charset="0"/>
          </a:endParaRPr>
        </a:p>
      </dsp:txBody>
      <dsp:txXfrm>
        <a:off x="74693" y="566772"/>
        <a:ext cx="2777821" cy="531707"/>
      </dsp:txXfrm>
    </dsp:sp>
    <dsp:sp modelId="{48A71B27-F37D-45F4-BFEB-2A39D84A15EC}">
      <dsp:nvSpPr>
        <dsp:cNvPr id="0" name=""/>
        <dsp:cNvSpPr/>
      </dsp:nvSpPr>
      <dsp:spPr>
        <a:xfrm>
          <a:off x="2644450" y="624561"/>
          <a:ext cx="416129" cy="416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02B4C-4CB5-4119-A91F-DF2A3BE4B4A4}">
      <dsp:nvSpPr>
        <dsp:cNvPr id="0" name=""/>
        <dsp:cNvSpPr/>
      </dsp:nvSpPr>
      <dsp:spPr>
        <a:xfrm>
          <a:off x="72002" y="1142837"/>
          <a:ext cx="2715969" cy="4859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360000" bIns="2286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u="none" kern="1200" dirty="0" smtClean="0">
              <a:latin typeface="Arial" pitchFamily="34" charset="0"/>
              <a:cs typeface="Arial" pitchFamily="34" charset="0"/>
            </a:rPr>
            <a:t>The data on state</a:t>
          </a:r>
          <a:r>
            <a:rPr lang="en-US" sz="9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900" b="1" u="none" kern="1200" dirty="0" smtClean="0">
              <a:latin typeface="Arial" pitchFamily="34" charset="0"/>
              <a:cs typeface="Arial" pitchFamily="34" charset="0"/>
            </a:rPr>
            <a:t>in case of emergencies or pollution from accidents</a:t>
          </a:r>
          <a:r>
            <a:rPr lang="en-US" sz="9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900" b="1" u="none" kern="1200" dirty="0" smtClean="0">
              <a:latin typeface="Arial" pitchFamily="34" charset="0"/>
              <a:cs typeface="Arial" pitchFamily="34" charset="0"/>
            </a:rPr>
            <a:t>are restricted for public use</a:t>
          </a:r>
          <a:endParaRPr lang="ru-RU" sz="900" b="1" i="0" u="none" kern="1200" dirty="0">
            <a:latin typeface="Arial" pitchFamily="34" charset="0"/>
            <a:cs typeface="Arial" pitchFamily="34" charset="0"/>
          </a:endParaRPr>
        </a:p>
      </dsp:txBody>
      <dsp:txXfrm>
        <a:off x="72002" y="1142837"/>
        <a:ext cx="2715969" cy="485956"/>
      </dsp:txXfrm>
    </dsp:sp>
    <dsp:sp modelId="{BD8A57F9-AF8F-4A80-BE50-2EF10BC62742}">
      <dsp:nvSpPr>
        <dsp:cNvPr id="0" name=""/>
        <dsp:cNvSpPr/>
      </dsp:nvSpPr>
      <dsp:spPr>
        <a:xfrm>
          <a:off x="2474112" y="1142836"/>
          <a:ext cx="416129" cy="416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861DB-97EC-4D9E-89D0-ECC8EE5C3C3F}">
      <dsp:nvSpPr>
        <dsp:cNvPr id="0" name=""/>
        <dsp:cNvSpPr/>
      </dsp:nvSpPr>
      <dsp:spPr>
        <a:xfrm>
          <a:off x="97834" y="1718899"/>
          <a:ext cx="2559865" cy="332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64243" bIns="254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Lack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of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trainers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with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experience</a:t>
          </a:r>
          <a:r>
            <a:rPr lang="ru-RU" sz="1000" u="none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000" u="none" kern="1200" dirty="0">
            <a:latin typeface="Arial" pitchFamily="34" charset="0"/>
            <a:cs typeface="Arial" pitchFamily="34" charset="0"/>
          </a:endParaRPr>
        </a:p>
      </dsp:txBody>
      <dsp:txXfrm>
        <a:off x="97834" y="1718899"/>
        <a:ext cx="2559865" cy="332903"/>
      </dsp:txXfrm>
    </dsp:sp>
    <dsp:sp modelId="{FEE5D3EB-58CF-4B09-8F2C-46FD8F28A153}">
      <dsp:nvSpPr>
        <dsp:cNvPr id="0" name=""/>
        <dsp:cNvSpPr/>
      </dsp:nvSpPr>
      <dsp:spPr>
        <a:xfrm>
          <a:off x="2426494" y="1623493"/>
          <a:ext cx="416129" cy="416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0E8F1-8C5A-484C-B2F2-6CAFE5F538E4}">
      <dsp:nvSpPr>
        <dsp:cNvPr id="0" name=""/>
        <dsp:cNvSpPr/>
      </dsp:nvSpPr>
      <dsp:spPr>
        <a:xfrm>
          <a:off x="74693" y="2164755"/>
          <a:ext cx="2612614" cy="332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64243" bIns="254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Lack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of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methodological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support</a:t>
          </a:r>
          <a:r>
            <a:rPr lang="ru-RU" sz="1000" u="none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000" u="none" kern="1200" dirty="0">
            <a:latin typeface="Arial" pitchFamily="34" charset="0"/>
            <a:cs typeface="Arial" pitchFamily="34" charset="0"/>
          </a:endParaRPr>
        </a:p>
      </dsp:txBody>
      <dsp:txXfrm>
        <a:off x="74693" y="2164755"/>
        <a:ext cx="2612614" cy="332903"/>
      </dsp:txXfrm>
    </dsp:sp>
    <dsp:sp modelId="{ADC41097-D347-46FE-BAE8-93759D5BE920}">
      <dsp:nvSpPr>
        <dsp:cNvPr id="0" name=""/>
        <dsp:cNvSpPr/>
      </dsp:nvSpPr>
      <dsp:spPr>
        <a:xfrm>
          <a:off x="2479243" y="2123142"/>
          <a:ext cx="416129" cy="416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8ADC5-233E-49B0-8D0C-C84AF7116019}">
      <dsp:nvSpPr>
        <dsp:cNvPr id="0" name=""/>
        <dsp:cNvSpPr/>
      </dsp:nvSpPr>
      <dsp:spPr>
        <a:xfrm>
          <a:off x="74693" y="2573925"/>
          <a:ext cx="2777821" cy="513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64243" bIns="2286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b="1" u="none" kern="1200" dirty="0" err="1" smtClean="0">
              <a:latin typeface="Arial" pitchFamily="34" charset="0"/>
              <a:cs typeface="Arial" pitchFamily="34" charset="0"/>
            </a:rPr>
            <a:t>Some</a:t>
          </a:r>
          <a:r>
            <a:rPr lang="ru-RU" sz="9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kern="1200" dirty="0" err="1" smtClean="0">
              <a:latin typeface="Arial" pitchFamily="34" charset="0"/>
              <a:cs typeface="Arial" pitchFamily="34" charset="0"/>
            </a:rPr>
            <a:t>of</a:t>
          </a:r>
          <a:r>
            <a:rPr lang="ru-RU" sz="9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kern="1200" dirty="0" err="1" smtClean="0">
              <a:latin typeface="Arial" pitchFamily="34" charset="0"/>
              <a:cs typeface="Arial" pitchFamily="34" charset="0"/>
            </a:rPr>
            <a:t>the</a:t>
          </a:r>
          <a:r>
            <a:rPr lang="ru-RU" sz="9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kern="1200" dirty="0" err="1" smtClean="0">
              <a:latin typeface="Arial" pitchFamily="34" charset="0"/>
              <a:cs typeface="Arial" pitchFamily="34" charset="0"/>
            </a:rPr>
            <a:t>courses</a:t>
          </a:r>
          <a:r>
            <a:rPr lang="ru-RU" sz="9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kern="1200" dirty="0" err="1" smtClean="0">
              <a:latin typeface="Arial" pitchFamily="34" charset="0"/>
              <a:cs typeface="Arial" pitchFamily="34" charset="0"/>
            </a:rPr>
            <a:t>are</a:t>
          </a:r>
          <a:r>
            <a:rPr lang="ru-RU" sz="9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kern="1200" dirty="0" err="1" smtClean="0">
              <a:latin typeface="Arial" pitchFamily="34" charset="0"/>
              <a:cs typeface="Arial" pitchFamily="34" charset="0"/>
            </a:rPr>
            <a:t>highly</a:t>
          </a:r>
          <a:r>
            <a:rPr lang="ru-RU" sz="9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kern="1200" dirty="0" err="1" smtClean="0">
              <a:latin typeface="Arial" pitchFamily="34" charset="0"/>
              <a:cs typeface="Arial" pitchFamily="34" charset="0"/>
            </a:rPr>
            <a:t>specified</a:t>
          </a:r>
          <a:r>
            <a:rPr lang="ru-RU" sz="900" u="none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ru-RU" sz="900" b="1" u="none" kern="1200" dirty="0" err="1" smtClean="0">
              <a:latin typeface="Arial" pitchFamily="34" charset="0"/>
              <a:cs typeface="Arial" pitchFamily="34" charset="0"/>
            </a:rPr>
            <a:t>adress</a:t>
          </a:r>
          <a:r>
            <a:rPr lang="ru-RU" sz="9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kern="1200" dirty="0" err="1" smtClean="0">
              <a:latin typeface="Arial" pitchFamily="34" charset="0"/>
              <a:cs typeface="Arial" pitchFamily="34" charset="0"/>
            </a:rPr>
            <a:t>to</a:t>
          </a:r>
          <a:r>
            <a:rPr lang="ru-RU" sz="9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kern="1200" dirty="0" err="1" smtClean="0">
              <a:latin typeface="Arial" pitchFamily="34" charset="0"/>
              <a:cs typeface="Arial" pitchFamily="34" charset="0"/>
            </a:rPr>
            <a:t>specific</a:t>
          </a:r>
          <a:r>
            <a:rPr lang="ru-RU" sz="9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kern="1200" dirty="0" err="1" smtClean="0">
              <a:latin typeface="Arial" pitchFamily="34" charset="0"/>
              <a:cs typeface="Arial" pitchFamily="34" charset="0"/>
            </a:rPr>
            <a:t>types</a:t>
          </a:r>
          <a:r>
            <a:rPr lang="ru-RU" sz="9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kern="1200" dirty="0" err="1" smtClean="0">
              <a:latin typeface="Arial" pitchFamily="34" charset="0"/>
              <a:cs typeface="Arial" pitchFamily="34" charset="0"/>
            </a:rPr>
            <a:t>of</a:t>
          </a:r>
          <a:r>
            <a:rPr lang="ru-RU" sz="9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kern="1200" dirty="0" err="1" smtClean="0">
              <a:latin typeface="Arial" pitchFamily="34" charset="0"/>
              <a:cs typeface="Arial" pitchFamily="34" charset="0"/>
            </a:rPr>
            <a:t>polution</a:t>
          </a:r>
          <a:r>
            <a:rPr lang="ru-RU" sz="900" b="1" u="none" kern="1200" dirty="0" smtClean="0">
              <a:latin typeface="Arial" pitchFamily="34" charset="0"/>
              <a:cs typeface="Arial" pitchFamily="34" charset="0"/>
            </a:rPr>
            <a:t> (</a:t>
          </a:r>
          <a:r>
            <a:rPr lang="ru-RU" sz="900" b="1" u="none" kern="1200" dirty="0" err="1" smtClean="0">
              <a:latin typeface="Arial" pitchFamily="34" charset="0"/>
              <a:cs typeface="Arial" pitchFamily="34" charset="0"/>
            </a:rPr>
            <a:t>e.g</a:t>
          </a:r>
          <a:r>
            <a:rPr lang="ru-RU" sz="900" b="1" u="none" kern="1200" dirty="0" smtClean="0">
              <a:latin typeface="Arial" pitchFamily="34" charset="0"/>
              <a:cs typeface="Arial" pitchFamily="34" charset="0"/>
            </a:rPr>
            <a:t>. </a:t>
          </a:r>
          <a:r>
            <a:rPr lang="ru-RU" sz="900" b="1" u="none" kern="1200" dirty="0" err="1" smtClean="0">
              <a:latin typeface="Arial" pitchFamily="34" charset="0"/>
              <a:cs typeface="Arial" pitchFamily="34" charset="0"/>
            </a:rPr>
            <a:t>oil</a:t>
          </a:r>
          <a:r>
            <a:rPr lang="ru-RU" sz="9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kern="1200" dirty="0" err="1" smtClean="0">
              <a:latin typeface="Arial" pitchFamily="34" charset="0"/>
              <a:cs typeface="Arial" pitchFamily="34" charset="0"/>
            </a:rPr>
            <a:t>polution</a:t>
          </a:r>
          <a:r>
            <a:rPr lang="ru-RU" sz="9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900" b="1" u="none" kern="1200" dirty="0" err="1" smtClean="0">
              <a:latin typeface="Arial" pitchFamily="34" charset="0"/>
              <a:cs typeface="Arial" pitchFamily="34" charset="0"/>
            </a:rPr>
            <a:t>only</a:t>
          </a:r>
          <a:r>
            <a:rPr lang="ru-RU" sz="900" u="none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900" b="1" u="none" kern="1200" dirty="0">
            <a:latin typeface="Arial" pitchFamily="34" charset="0"/>
            <a:cs typeface="Arial" pitchFamily="34" charset="0"/>
          </a:endParaRPr>
        </a:p>
      </dsp:txBody>
      <dsp:txXfrm>
        <a:off x="74693" y="2573925"/>
        <a:ext cx="2777821" cy="513128"/>
      </dsp:txXfrm>
    </dsp:sp>
    <dsp:sp modelId="{FD2F856C-9927-43D9-B269-C4A6730C1A32}">
      <dsp:nvSpPr>
        <dsp:cNvPr id="0" name=""/>
        <dsp:cNvSpPr/>
      </dsp:nvSpPr>
      <dsp:spPr>
        <a:xfrm>
          <a:off x="2644450" y="2622424"/>
          <a:ext cx="416129" cy="416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4A8B8-76B0-40FB-ADB8-C56FEA9EE974}">
      <dsp:nvSpPr>
        <dsp:cNvPr id="0" name=""/>
        <dsp:cNvSpPr/>
      </dsp:nvSpPr>
      <dsp:spPr>
        <a:xfrm>
          <a:off x="74693" y="3163686"/>
          <a:ext cx="3079295" cy="332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64243" bIns="254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Some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authorities</a:t>
          </a:r>
          <a:r>
            <a:rPr lang="ru-RU" sz="10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don’t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have</a:t>
          </a:r>
          <a:r>
            <a:rPr lang="en-US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institutional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000" b="1" u="none" kern="1200" dirty="0" err="1" smtClean="0">
              <a:latin typeface="Arial" pitchFamily="34" charset="0"/>
              <a:cs typeface="Arial" pitchFamily="34" charset="0"/>
            </a:rPr>
            <a:t>responsibility</a:t>
          </a:r>
          <a:r>
            <a:rPr lang="ru-RU" sz="1000" b="1" u="none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000" b="1" u="none" kern="1200" dirty="0">
            <a:latin typeface="Arial" pitchFamily="34" charset="0"/>
            <a:cs typeface="Arial" pitchFamily="34" charset="0"/>
          </a:endParaRPr>
        </a:p>
      </dsp:txBody>
      <dsp:txXfrm>
        <a:off x="74693" y="3163686"/>
        <a:ext cx="3079295" cy="332903"/>
      </dsp:txXfrm>
    </dsp:sp>
    <dsp:sp modelId="{DF896857-875D-4A97-A241-188A00B8AAF4}">
      <dsp:nvSpPr>
        <dsp:cNvPr id="0" name=""/>
        <dsp:cNvSpPr/>
      </dsp:nvSpPr>
      <dsp:spPr>
        <a:xfrm>
          <a:off x="2945924" y="3122073"/>
          <a:ext cx="416129" cy="416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AE099-6176-4736-B861-26A2F8148A6E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74FDF-9951-4D8D-8456-6F1516A10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59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1946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DE622A4-6C89-46A6-9966-74BBB5D71228}" type="slidenum">
              <a:rPr lang="ru-RU" altLang="uk-UA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13</a:t>
            </a:fld>
            <a:endParaRPr lang="ru-RU" altLang="uk-U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Полилиния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73D243E-EF75-4C72-A44D-AF5942596FF5}" type="datetimeFigureOut">
              <a:rPr lang="ru-RU"/>
              <a:pPr>
                <a:defRPr/>
              </a:pPr>
              <a:t>18.03.2025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4F81BD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1BB5F7-AA50-41C6-944A-9B035F7ECD8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7463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CD4F8-6D05-48AF-805A-AAD244CE0DF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18.03.2025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348AA-8EA3-47A8-96EF-E512FDA0F33E}" type="slidenum">
              <a:rPr lang="ru-RU" altLang="uk-UA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6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8ABED-D817-4596-9BFC-DBC5AE9B83C8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18.03.2025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0647C-D9F7-49F9-8EF9-86F2C66292A9}" type="slidenum">
              <a:rPr lang="ru-RU" altLang="uk-UA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93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BEB-8D1E-4BC5-8330-473CB2877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71C3-8870-4765-98C5-775350847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1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BEB-8D1E-4BC5-8330-473CB2877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71C3-8870-4765-98C5-775350847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13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BEB-8D1E-4BC5-8330-473CB2877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71C3-8870-4765-98C5-775350847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56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BEB-8D1E-4BC5-8330-473CB2877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71C3-8870-4765-98C5-775350847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32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BEB-8D1E-4BC5-8330-473CB2877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71C3-8870-4765-98C5-775350847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16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BEB-8D1E-4BC5-8330-473CB2877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71C3-8870-4765-98C5-775350847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17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BEB-8D1E-4BC5-8330-473CB2877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71C3-8870-4765-98C5-775350847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47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BEB-8D1E-4BC5-8330-473CB2877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71C3-8870-4765-98C5-775350847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3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D0C3E-9B7D-4ECD-99E8-16E09DD8C4E8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18.03.2025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ABD15-60B6-47CF-9D4A-17EBD21D41A0}" type="slidenum">
              <a:rPr lang="ru-RU" altLang="uk-UA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36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BEB-8D1E-4BC5-8330-473CB2877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71C3-8870-4765-98C5-775350847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49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BEB-8D1E-4BC5-8330-473CB2877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71C3-8870-4765-98C5-775350847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8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BEB-8D1E-4BC5-8330-473CB2877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71C3-8870-4765-98C5-775350847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0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AC0945-B790-4D95-B56F-2026849EEB37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18.03.2025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F458B-DBD3-4DA4-AAB0-4588623A4913}" type="slidenum">
              <a:rPr lang="ru-RU" altLang="uk-U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63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78275E-B8D8-4971-A00F-19FC7EFDA537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18.03.2025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F97B0-9D72-4FB0-94EF-0E4B58F82407}" type="slidenum">
              <a:rPr lang="ru-RU" altLang="uk-U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31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47F904-5250-47B0-9868-F58EB4051D48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18.03.2025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1945-3931-4E05-A991-DFE8462B50D9}" type="slidenum">
              <a:rPr lang="ru-RU" altLang="uk-UA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2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624D6D-974D-47A7-9EB5-E6B3FD000BB2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18.03.2025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0987-4F76-4048-A562-39ACE4ACC84B}" type="slidenum">
              <a:rPr lang="ru-RU" altLang="uk-U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39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C7F74-0690-430D-9757-25E6F74F5EB0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18.03.2025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7802-EC48-4CC5-AB31-0AC76DA32AF1}" type="slidenum">
              <a:rPr lang="ru-RU" altLang="uk-UA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5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6D1886-AA2B-4B1D-A6CD-B3882708C8F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18.03.2025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1D850-0473-4945-AF6D-F251090008DF}" type="slidenum">
              <a:rPr lang="ru-RU" altLang="uk-UA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92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ED4707A-E885-4685-94CD-BB2F58F2AB48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18.03.2025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D41D3-6758-44C6-B217-7745D88169F5}" type="slidenum">
              <a:rPr lang="ru-RU" altLang="uk-U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48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D33FAB-AF2F-471C-92E5-E52F6BB55995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18.03.2025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1B058A-0B53-4395-B722-1189AF45CFAE}" type="slidenum">
              <a:rPr lang="ru-RU" altLang="uk-UA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51BEB-8D1E-4BC5-8330-473CB2877D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971C3-8870-4765-98C5-775350847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6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.impeer.org.ua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12" Type="http://schemas.openxmlformats.org/officeDocument/2006/relationships/hyperlink" Target="https://suspilne.media/702788-nasi-dii-u-cornomu-mori-e-pidgotovkou-do-serjoznoi-operacii-v-krimu-budanov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- Υπότιτλος"/>
          <p:cNvSpPr>
            <a:spLocks noGrp="1"/>
          </p:cNvSpPr>
          <p:nvPr>
            <p:ph type="subTitle" idx="1"/>
          </p:nvPr>
        </p:nvSpPr>
        <p:spPr>
          <a:xfrm>
            <a:off x="179388" y="4508500"/>
            <a:ext cx="8736012" cy="2209800"/>
          </a:xfrm>
        </p:spPr>
        <p:txBody>
          <a:bodyPr/>
          <a:lstStyle/>
          <a:p>
            <a:pPr marR="0" algn="ctr" eaLnBrk="1" hangingPunct="1"/>
            <a:endParaRPr lang="en-US" altLang="uk-UA" sz="1800" b="1" dirty="0" smtClean="0">
              <a:solidFill>
                <a:srgbClr val="4A452A"/>
              </a:solidFill>
              <a:latin typeface="Comic Sans MS" pitchFamily="66" charset="0"/>
            </a:endParaRPr>
          </a:p>
          <a:p>
            <a:pPr marR="0" eaLnBrk="1" hangingPunct="1">
              <a:lnSpc>
                <a:spcPct val="80000"/>
              </a:lnSpc>
            </a:pPr>
            <a:r>
              <a:rPr lang="en-US" altLang="uk-UA" sz="1800" dirty="0" smtClean="0">
                <a:solidFill>
                  <a:srgbClr val="4A452A"/>
                </a:solidFill>
                <a:latin typeface="Comic Sans MS" pitchFamily="66" charset="0"/>
              </a:rPr>
              <a:t> </a:t>
            </a:r>
          </a:p>
          <a:p>
            <a:pPr marR="0" algn="l" eaLnBrk="1" hangingPunct="1"/>
            <a:endParaRPr lang="ru-RU" altLang="uk-UA" sz="1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R="0" algn="ctr" eaLnBrk="1" hangingPunct="1"/>
            <a:endParaRPr lang="en-US" altLang="uk-UA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R="0" algn="ctr" eaLnBrk="1" hangingPunct="1"/>
            <a:endParaRPr lang="en-US" altLang="uk-UA" sz="2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uk-UA" sz="18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395288" y="188913"/>
            <a:ext cx="842486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uk-UA" sz="1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АКАДЕМІЯ НАУК УКРАЇНИ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uk-UA" sz="18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altLang="uk-UA" sz="1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</a:t>
            </a:r>
            <a:r>
              <a:rPr lang="ru-RU" altLang="uk-UA" sz="1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uk-UA" sz="1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uk-UA" sz="18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altLang="uk-UA" sz="1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і </a:t>
            </a:r>
            <a:r>
              <a:rPr lang="ru-RU" altLang="uk-UA" sz="18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економіко-екологічних</a:t>
            </a:r>
            <a:r>
              <a:rPr lang="ru-RU" altLang="uk-UA" sz="1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altLang="uk-UA" sz="1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НАН </a:t>
            </a:r>
            <a:r>
              <a:rPr lang="ru-RU" altLang="uk-UA" sz="18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altLang="uk-UA" sz="1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9222" name="Picture 7" descr="H:\ІПРЕЕД\Лого\LogoEnglis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17" y="1141174"/>
            <a:ext cx="1374867" cy="7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1 - Τίτλος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2448272"/>
          </a:xfrm>
          <a:noFill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err="1" smtClean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</a:rPr>
              <a:t>Проєкт</a:t>
            </a:r>
            <a:r>
              <a:rPr lang="uk-UA" sz="4000" dirty="0" smtClean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4000" dirty="0" smtClean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</a:rPr>
              <a:t>RESPONSE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3200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Формування інституціональної готовності до реагування на забруднення/засмічення </a:t>
            </a:r>
            <a:br>
              <a:rPr lang="uk-UA" sz="3200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</a:br>
            <a:r>
              <a:rPr lang="uk-UA" sz="3200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Чорного моря</a:t>
            </a:r>
            <a:endParaRPr lang="el-GR" sz="3200" dirty="0">
              <a:ln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7" name="Εικόνα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044521"/>
            <a:ext cx="864096" cy="800303"/>
          </a:xfrm>
          <a:prstGeom prst="rect">
            <a:avLst/>
          </a:prstGeom>
        </p:spPr>
      </p:pic>
      <p:pic>
        <p:nvPicPr>
          <p:cNvPr id="8" name="Picture 5" descr="http://www.response-project.com/wp-content/uploads/2024/03/EN_Co-fundedbytheEU_RGB_POS-1024x228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00" y="5229200"/>
            <a:ext cx="5075696" cy="122413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3886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703840" cy="648072"/>
          </a:xfrm>
          <a:solidFill>
            <a:schemeClr val="accent1">
              <a:lumMod val="20000"/>
              <a:lumOff val="80000"/>
              <a:alpha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effectLst/>
              </a:rPr>
              <a:t>Подальші активності за </a:t>
            </a:r>
            <a:r>
              <a:rPr lang="uk-UA" sz="2800" dirty="0" err="1" smtClean="0">
                <a:effectLst/>
              </a:rPr>
              <a:t>проєктом</a:t>
            </a:r>
            <a:endParaRPr lang="ru-RU" sz="2800" dirty="0">
              <a:effectLst/>
            </a:endParaRPr>
          </a:p>
        </p:txBody>
      </p:sp>
      <p:pic>
        <p:nvPicPr>
          <p:cNvPr id="10244" name="Picture 7" descr="H:\ІПРЕЕД\Лого\LogoEngl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06375"/>
            <a:ext cx="15113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s://www.response-project.com/wp-content/uploads/2024/01/ASDFG-02-1024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6267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979488"/>
            <a:ext cx="6768752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покращені</a:t>
            </a:r>
            <a:r>
              <a:rPr lang="ru-RU" dirty="0" smtClean="0"/>
              <a:t> </a:t>
            </a:r>
            <a:r>
              <a:rPr lang="ru-RU" dirty="0" err="1" smtClean="0"/>
              <a:t>навчальні</a:t>
            </a:r>
            <a:r>
              <a:rPr lang="ru-RU" dirty="0" smtClean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smtClean="0"/>
              <a:t>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ключовими</a:t>
            </a:r>
            <a:r>
              <a:rPr lang="ru-RU" dirty="0"/>
              <a:t> </a:t>
            </a:r>
            <a:r>
              <a:rPr lang="ru-RU" dirty="0" err="1"/>
              <a:t>зацікавленими</a:t>
            </a:r>
            <a:r>
              <a:rPr lang="ru-RU" dirty="0"/>
              <a:t> </a:t>
            </a:r>
            <a:r>
              <a:rPr lang="ru-RU" dirty="0" smtClean="0"/>
              <a:t>сторонами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Практичний</a:t>
            </a:r>
            <a:r>
              <a:rPr lang="ru-RU" dirty="0" smtClean="0"/>
              <a:t> </a:t>
            </a:r>
            <a:r>
              <a:rPr lang="ru-RU" dirty="0" err="1" smtClean="0"/>
              <a:t>посібник</a:t>
            </a:r>
            <a:r>
              <a:rPr lang="ru-RU" dirty="0" smtClean="0"/>
              <a:t>, </a:t>
            </a:r>
            <a:r>
              <a:rPr lang="ru-RU" dirty="0" err="1" smtClean="0"/>
              <a:t>методичне</a:t>
            </a:r>
            <a:r>
              <a:rPr lang="ru-RU" dirty="0" smtClean="0"/>
              <a:t> </a:t>
            </a:r>
            <a:r>
              <a:rPr lang="ru-RU" dirty="0" err="1"/>
              <a:t>керівництво</a:t>
            </a:r>
            <a:r>
              <a:rPr lang="ru-RU" dirty="0"/>
              <a:t> для </a:t>
            </a:r>
            <a:r>
              <a:rPr lang="ru-RU" dirty="0" err="1" smtClean="0"/>
              <a:t>застосування</a:t>
            </a:r>
            <a:endParaRPr lang="ru-RU" dirty="0"/>
          </a:p>
        </p:txBody>
      </p:sp>
      <p:pic>
        <p:nvPicPr>
          <p:cNvPr id="6148" name="Picture 4" descr="https://www.response-project.com/wp-content/uploads/2024/01/ASDFG-03-1024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2515858"/>
            <a:ext cx="2253773" cy="225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95535" y="2904080"/>
            <a:ext cx="6391269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Цифровий</a:t>
            </a:r>
            <a:r>
              <a:rPr lang="ru-RU" dirty="0" smtClean="0"/>
              <a:t> </a:t>
            </a:r>
            <a:r>
              <a:rPr lang="ru-RU" dirty="0" err="1"/>
              <a:t>інструментарій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та </a:t>
            </a:r>
            <a:r>
              <a:rPr lang="ru-RU" dirty="0" err="1"/>
              <a:t>оновлення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 smtClean="0"/>
              <a:t>програм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Регіональний</a:t>
            </a:r>
            <a:r>
              <a:rPr lang="ru-RU" dirty="0" smtClean="0"/>
              <a:t> </a:t>
            </a:r>
            <a:r>
              <a:rPr lang="ru-RU" dirty="0"/>
              <a:t>план </a:t>
            </a:r>
            <a:r>
              <a:rPr lang="ru-RU" dirty="0" err="1"/>
              <a:t>дій</a:t>
            </a:r>
            <a:r>
              <a:rPr lang="ru-RU" dirty="0"/>
              <a:t> для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зацікавлених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endParaRPr lang="ru-RU" dirty="0"/>
          </a:p>
        </p:txBody>
      </p:sp>
      <p:pic>
        <p:nvPicPr>
          <p:cNvPr id="6150" name="Picture 6" descr="https://www.response-project.com/wp-content/uploads/2024/01/ASDFG-04-1024x10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11" y="4581128"/>
            <a:ext cx="2001841" cy="200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17642" y="4621696"/>
            <a:ext cx="6774838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Апробація</a:t>
            </a:r>
            <a:r>
              <a:rPr lang="ru-RU" dirty="0"/>
              <a:t> та </a:t>
            </a:r>
            <a:r>
              <a:rPr lang="ru-RU" dirty="0" err="1"/>
              <a:t>уточнення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 smtClean="0"/>
              <a:t>планів</a:t>
            </a:r>
            <a:endParaRPr lang="ru-RU" dirty="0" smtClean="0"/>
          </a:p>
          <a:p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 smtClean="0"/>
              <a:t>семінарів</a:t>
            </a:r>
            <a:endParaRPr lang="ru-RU" dirty="0" smtClean="0"/>
          </a:p>
          <a:p>
            <a:r>
              <a:rPr lang="ru-RU" dirty="0" err="1"/>
              <a:t>Ф</a:t>
            </a:r>
            <a:r>
              <a:rPr lang="ru-RU" dirty="0" err="1" smtClean="0"/>
              <a:t>актичне</a:t>
            </a:r>
            <a:r>
              <a:rPr lang="ru-RU" dirty="0" smtClean="0"/>
              <a:t> </a:t>
            </a:r>
            <a:r>
              <a:rPr lang="ru-RU" dirty="0" err="1"/>
              <a:t>навчання</a:t>
            </a:r>
            <a:r>
              <a:rPr lang="ru-RU" dirty="0"/>
              <a:t> для </a:t>
            </a:r>
            <a:r>
              <a:rPr lang="ru-RU" dirty="0" err="1" smtClean="0"/>
              <a:t>стейкхолдерів</a:t>
            </a:r>
            <a:endParaRPr lang="ru-RU" dirty="0" smtClean="0"/>
          </a:p>
          <a:p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/>
              <a:t>оперативної</a:t>
            </a:r>
            <a:r>
              <a:rPr lang="ru-RU" dirty="0"/>
              <a:t> </a:t>
            </a:r>
            <a:r>
              <a:rPr lang="ru-RU" dirty="0" err="1"/>
              <a:t>готовності</a:t>
            </a:r>
            <a:r>
              <a:rPr lang="ru-RU" dirty="0"/>
              <a:t> </a:t>
            </a:r>
            <a:r>
              <a:rPr lang="ru-RU" dirty="0" err="1" smtClean="0"/>
              <a:t>реагування</a:t>
            </a:r>
            <a:r>
              <a:rPr lang="ru-RU" dirty="0" smtClean="0"/>
              <a:t> на </a:t>
            </a:r>
            <a:r>
              <a:rPr lang="ru-RU" dirty="0" err="1" smtClean="0"/>
              <a:t>забруднення</a:t>
            </a:r>
            <a:r>
              <a:rPr lang="ru-RU" dirty="0" smtClean="0"/>
              <a:t> та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ризиків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8652453" y="527463"/>
            <a:ext cx="457200" cy="411324"/>
          </a:xfrm>
          <a:prstGeom prst="ellipse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9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" name="Picture 5" descr="http://www.response-project.com/wp-content/uploads/2024/03/EN_Co-fundedbytheEU_RGB_POS-1024x228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40558"/>
            <a:ext cx="1454785" cy="32385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3593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703840" cy="648072"/>
          </a:xfrm>
          <a:solidFill>
            <a:schemeClr val="accent1">
              <a:lumMod val="20000"/>
              <a:lumOff val="80000"/>
              <a:alpha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effectLst/>
              </a:rPr>
              <a:t>Подальші активності за </a:t>
            </a:r>
            <a:r>
              <a:rPr lang="uk-UA" sz="2800" dirty="0" err="1" smtClean="0">
                <a:effectLst/>
              </a:rPr>
              <a:t>проєктом</a:t>
            </a:r>
            <a:endParaRPr lang="ru-RU" sz="2800" dirty="0">
              <a:effectLst/>
            </a:endParaRPr>
          </a:p>
        </p:txBody>
      </p:sp>
      <p:pic>
        <p:nvPicPr>
          <p:cNvPr id="10244" name="Picture 7" descr="H:\ІПРЕЕД\Лого\LogoEngl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06375"/>
            <a:ext cx="15113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979488"/>
            <a:ext cx="6768752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Створення</a:t>
            </a:r>
            <a:r>
              <a:rPr lang="ru-RU" dirty="0"/>
              <a:t> мереж і </a:t>
            </a:r>
            <a:r>
              <a:rPr lang="ru-RU" dirty="0" err="1" smtClean="0"/>
              <a:t>потенціал</a:t>
            </a:r>
            <a:r>
              <a:rPr lang="uk-UA" dirty="0"/>
              <a:t>у</a:t>
            </a:r>
            <a:r>
              <a:rPr lang="ru-RU" dirty="0" smtClean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проекту в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en-US" dirty="0" smtClean="0"/>
              <a:t>BS</a:t>
            </a:r>
            <a:endParaRPr lang="uk-UA" dirty="0" smtClean="0"/>
          </a:p>
          <a:p>
            <a:pPr algn="ctr"/>
            <a:r>
              <a:rPr lang="ru-RU" dirty="0" err="1" smtClean="0"/>
              <a:t>Синергія</a:t>
            </a:r>
            <a:r>
              <a:rPr lang="ru-RU" dirty="0" smtClean="0"/>
              <a:t> з </a:t>
            </a:r>
            <a:r>
              <a:rPr lang="ru-RU" dirty="0" err="1"/>
              <a:t>відповідними</a:t>
            </a:r>
            <a:r>
              <a:rPr lang="ru-RU" dirty="0"/>
              <a:t> </a:t>
            </a:r>
            <a:r>
              <a:rPr lang="ru-RU" dirty="0" err="1"/>
              <a:t>додатковими</a:t>
            </a:r>
            <a:r>
              <a:rPr lang="ru-RU" dirty="0"/>
              <a:t> проектами та </a:t>
            </a:r>
            <a:r>
              <a:rPr lang="ru-RU" dirty="0" err="1" smtClean="0"/>
              <a:t>ініціативами</a:t>
            </a:r>
            <a:endParaRPr lang="ru-RU" dirty="0" smtClean="0"/>
          </a:p>
          <a:p>
            <a:pPr algn="ctr"/>
            <a:r>
              <a:rPr lang="ru-RU" dirty="0" err="1" smtClean="0"/>
              <a:t>Навчальні</a:t>
            </a:r>
            <a:r>
              <a:rPr lang="ru-RU" dirty="0" smtClean="0"/>
              <a:t> </a:t>
            </a:r>
            <a:r>
              <a:rPr lang="ru-RU" dirty="0" err="1"/>
              <a:t>візити</a:t>
            </a:r>
            <a:r>
              <a:rPr lang="ru-RU" dirty="0"/>
              <a:t> до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en-US" dirty="0" smtClean="0"/>
              <a:t>BS</a:t>
            </a:r>
            <a:endParaRPr lang="ru-RU" dirty="0"/>
          </a:p>
        </p:txBody>
      </p:sp>
      <p:pic>
        <p:nvPicPr>
          <p:cNvPr id="6148" name="Picture 4" descr="https://www.response-project.com/wp-content/uploads/2024/01/ASDFG-03-1024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3356992"/>
            <a:ext cx="2253773" cy="225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39552" y="2904080"/>
            <a:ext cx="6192687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зацікавлених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, </a:t>
            </a:r>
            <a:r>
              <a:rPr lang="ru-RU" dirty="0" err="1"/>
              <a:t>політиків</a:t>
            </a:r>
            <a:r>
              <a:rPr lang="ru-RU" dirty="0"/>
              <a:t>, </a:t>
            </a:r>
            <a:r>
              <a:rPr lang="ru-RU" dirty="0" err="1"/>
              <a:t>широкої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, </a:t>
            </a:r>
            <a:r>
              <a:rPr lang="ru-RU" dirty="0" err="1"/>
              <a:t>широкої</a:t>
            </a:r>
            <a:r>
              <a:rPr lang="ru-RU" dirty="0"/>
              <a:t>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спільноти</a:t>
            </a:r>
            <a:r>
              <a:rPr lang="ru-RU" dirty="0" smtClean="0"/>
              <a:t>)</a:t>
            </a:r>
          </a:p>
          <a:p>
            <a:pPr algn="ctr"/>
            <a:r>
              <a:rPr lang="ru-RU" dirty="0" smtClean="0"/>
              <a:t>Заходи </a:t>
            </a:r>
            <a:r>
              <a:rPr lang="ru-RU" dirty="0"/>
              <a:t>з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Участь </a:t>
            </a:r>
            <a:r>
              <a:rPr lang="ru-RU" dirty="0"/>
              <a:t>у </a:t>
            </a:r>
            <a:r>
              <a:rPr lang="ru-RU" dirty="0" err="1" smtClean="0"/>
              <a:t>науково-розповсюджувальних</a:t>
            </a:r>
            <a:r>
              <a:rPr lang="ru-RU" dirty="0" smtClean="0"/>
              <a:t> </a:t>
            </a:r>
            <a:r>
              <a:rPr lang="ru-RU" dirty="0"/>
              <a:t>заходах, </a:t>
            </a:r>
            <a:r>
              <a:rPr lang="ru-RU" dirty="0" err="1" smtClean="0"/>
              <a:t>Інформація</a:t>
            </a:r>
            <a:r>
              <a:rPr lang="ru-RU" dirty="0" smtClean="0"/>
              <a:t> </a:t>
            </a:r>
            <a:r>
              <a:rPr lang="ru-RU" dirty="0"/>
              <a:t>через веб-сайт </a:t>
            </a:r>
            <a:r>
              <a:rPr lang="ru-RU" dirty="0" smtClean="0"/>
              <a:t>та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 smtClean="0"/>
              <a:t>мережі</a:t>
            </a:r>
            <a:endParaRPr lang="ru-RU" dirty="0" smtClean="0"/>
          </a:p>
          <a:p>
            <a:pPr algn="ctr"/>
            <a:r>
              <a:rPr lang="ru-RU" dirty="0" err="1" smtClean="0"/>
              <a:t>Розширити</a:t>
            </a:r>
            <a:r>
              <a:rPr lang="ru-RU" dirty="0" smtClean="0"/>
              <a:t> </a:t>
            </a:r>
            <a:r>
              <a:rPr lang="ru-RU" dirty="0"/>
              <a:t>мережу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зацікавлених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en-US" dirty="0"/>
              <a:t>BS,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займаються</a:t>
            </a:r>
            <a:r>
              <a:rPr lang="ru-RU" dirty="0"/>
              <a:t> </a:t>
            </a:r>
            <a:r>
              <a:rPr lang="ru-RU" dirty="0" err="1"/>
              <a:t>реагуванням</a:t>
            </a:r>
            <a:r>
              <a:rPr lang="ru-RU" dirty="0"/>
              <a:t> на </a:t>
            </a:r>
            <a:r>
              <a:rPr lang="ru-RU" dirty="0" err="1"/>
              <a:t>забруднення</a:t>
            </a:r>
            <a:r>
              <a:rPr lang="ru-RU" dirty="0"/>
              <a:t> моря</a:t>
            </a:r>
          </a:p>
        </p:txBody>
      </p:sp>
      <p:pic>
        <p:nvPicPr>
          <p:cNvPr id="8194" name="Picture 2" descr="https://www.response-project.com/wp-content/uploads/2024/01/ASDFG-05-1024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96" y="97948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8528812" y="592931"/>
            <a:ext cx="457200" cy="411324"/>
          </a:xfrm>
          <a:prstGeom prst="ellipse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10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Picture 5" descr="http://www.response-project.com/wp-content/uploads/2024/03/EN_Co-fundedbytheEU_RGB_POS-1024x228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40558"/>
            <a:ext cx="1454785" cy="32385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4024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703840" cy="648072"/>
          </a:xfrm>
          <a:solidFill>
            <a:schemeClr val="accent1">
              <a:lumMod val="20000"/>
              <a:lumOff val="80000"/>
              <a:alpha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effectLst/>
              </a:rPr>
              <a:t>Подальші активності за </a:t>
            </a:r>
            <a:r>
              <a:rPr lang="uk-UA" sz="2800" dirty="0" err="1" smtClean="0">
                <a:effectLst/>
              </a:rPr>
              <a:t>проєктом</a:t>
            </a:r>
            <a:endParaRPr lang="ru-RU" sz="2800" dirty="0">
              <a:effectLst/>
            </a:endParaRPr>
          </a:p>
        </p:txBody>
      </p:sp>
      <p:pic>
        <p:nvPicPr>
          <p:cNvPr id="10244" name="Picture 7" descr="H:\ІПРЕЕД\Лого\LogoEngl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06375"/>
            <a:ext cx="15113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3058" y="1196752"/>
            <a:ext cx="676875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Підвищення обізнаності </a:t>
            </a:r>
            <a:r>
              <a:rPr lang="uk-UA" dirty="0" err="1" smtClean="0"/>
              <a:t>стейкхолдерів</a:t>
            </a:r>
            <a:r>
              <a:rPr lang="uk-UA" dirty="0" smtClean="0"/>
              <a:t> про досягнення та результати проєкту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17642" y="4621696"/>
            <a:ext cx="677483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самостійної</a:t>
            </a:r>
            <a:r>
              <a:rPr lang="ru-RU" dirty="0" smtClean="0"/>
              <a:t> </a:t>
            </a:r>
            <a:r>
              <a:rPr lang="ru-RU" dirty="0" err="1" smtClean="0"/>
              <a:t>життєздатності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і </a:t>
            </a:r>
            <a:r>
              <a:rPr lang="ru-RU" dirty="0" err="1" smtClean="0"/>
              <a:t>напрацювань</a:t>
            </a:r>
            <a:r>
              <a:rPr lang="ru-RU" dirty="0" smtClean="0"/>
              <a:t> проєкту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8555587" y="657016"/>
            <a:ext cx="457200" cy="411324"/>
          </a:xfrm>
          <a:prstGeom prst="ellipse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11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1" y="1579058"/>
            <a:ext cx="2016224" cy="183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33058" y="2192692"/>
            <a:ext cx="676875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Створення і підтримка активності спільноти </a:t>
            </a:r>
            <a:r>
              <a:rPr lang="uk-UA" dirty="0" err="1" smtClean="0"/>
              <a:t>стейкхолдерів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02835" y="3319578"/>
            <a:ext cx="676875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Практична реалізація цілей і досягнень проєкту, втілення в життя покращених </a:t>
            </a:r>
            <a:r>
              <a:rPr lang="uk-UA" dirty="0" err="1" smtClean="0"/>
              <a:t>тренінгових</a:t>
            </a:r>
            <a:r>
              <a:rPr lang="uk-UA" dirty="0" smtClean="0"/>
              <a:t> (освітніх) програм</a:t>
            </a:r>
            <a:endParaRPr lang="ru-RU" dirty="0"/>
          </a:p>
        </p:txBody>
      </p:sp>
      <p:pic>
        <p:nvPicPr>
          <p:cNvPr id="17" name="Picture 5" descr="http://www.response-project.com/wp-content/uploads/2024/03/EN_Co-fundedbytheEU_RGB_POS-1024x22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40558"/>
            <a:ext cx="1454785" cy="32385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726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8404C"/>
              </a:clrFrom>
              <a:clrTo>
                <a:srgbClr val="28404C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-138519" y="260648"/>
            <a:ext cx="9282519" cy="6336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62517"/>
              </p:ext>
            </p:extLst>
          </p:nvPr>
        </p:nvGraphicFramePr>
        <p:xfrm>
          <a:off x="2339752" y="2997200"/>
          <a:ext cx="5400898" cy="208756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400898"/>
              </a:tblGrid>
              <a:tr h="2087563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800" u="sng" dirty="0" smtClean="0"/>
                        <a:t>Address</a:t>
                      </a:r>
                      <a:r>
                        <a:rPr lang="ru-RU" sz="1800" u="sng" dirty="0" smtClean="0"/>
                        <a:t>:</a:t>
                      </a:r>
                      <a:endParaRPr lang="ru-RU" sz="1800" dirty="0"/>
                    </a:p>
                    <a:p>
                      <a:pPr marL="0" indent="0" algn="ctr"/>
                      <a:r>
                        <a:rPr lang="ru-RU" sz="1800" dirty="0"/>
                        <a:t>65044,</a:t>
                      </a:r>
                      <a:r>
                        <a:rPr lang="ru-RU" sz="1800" baseline="0" dirty="0"/>
                        <a:t> </a:t>
                      </a:r>
                      <a:r>
                        <a:rPr lang="en-US" sz="1800" baseline="0" dirty="0"/>
                        <a:t>Ukraine</a:t>
                      </a:r>
                      <a:r>
                        <a:rPr lang="ru-RU" sz="1800" baseline="0" dirty="0"/>
                        <a:t>, </a:t>
                      </a:r>
                      <a:r>
                        <a:rPr lang="en-US" sz="1800" baseline="0" dirty="0"/>
                        <a:t>Odesa</a:t>
                      </a:r>
                      <a:r>
                        <a:rPr lang="ru-RU" sz="1800" baseline="0" dirty="0"/>
                        <a:t>, </a:t>
                      </a:r>
                      <a:r>
                        <a:rPr lang="en-US" sz="1800" baseline="0" dirty="0" err="1"/>
                        <a:t>Frantsuzkyi</a:t>
                      </a:r>
                      <a:r>
                        <a:rPr lang="en-US" sz="1800" baseline="0" dirty="0"/>
                        <a:t> boulevard</a:t>
                      </a:r>
                      <a:r>
                        <a:rPr lang="ru-RU" sz="1800" baseline="0" dirty="0"/>
                        <a:t>, 29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Тел</a:t>
                      </a:r>
                      <a:r>
                        <a:rPr lang="uk-UA" sz="1800" dirty="0"/>
                        <a:t>/факс: </a:t>
                      </a:r>
                      <a:r>
                        <a:rPr lang="en-US" sz="1800" dirty="0"/>
                        <a:t>+3</a:t>
                      </a:r>
                      <a:r>
                        <a:rPr lang="uk-UA" sz="1800" dirty="0"/>
                        <a:t>(048) 722-29-05, 722-66-11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dirty="0" smtClean="0">
                        <a:hlinkClick r:id="rId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hlinkClick r:id="rId4"/>
                        </a:rPr>
                        <a:t>www.impeer.org.ua</a:t>
                      </a:r>
                      <a:r>
                        <a:rPr lang="en-US" sz="1800" dirty="0" smtClean="0"/>
                        <a:t> </a:t>
                      </a:r>
                      <a:endParaRPr lang="uk-UA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05" marB="45705">
                    <a:solidFill>
                      <a:srgbClr val="FDF9B1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1 - Τίτλος"/>
          <p:cNvSpPr txBox="1">
            <a:spLocks/>
          </p:cNvSpPr>
          <p:nvPr/>
        </p:nvSpPr>
        <p:spPr>
          <a:xfrm>
            <a:off x="2483768" y="2276872"/>
            <a:ext cx="496632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</a:rPr>
              <a:t>Дякую за увагу!</a:t>
            </a:r>
            <a:endParaRPr lang="el-GR" sz="3200" dirty="0">
              <a:ln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5" name="Picture 5" descr="http://www.response-project.com/wp-content/uploads/2024/03/EN_Co-fundedbytheEU_RGB_POS-1024x228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40558"/>
            <a:ext cx="1454785" cy="32385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892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14918" r="1178" b="67057"/>
          <a:stretch/>
        </p:blipFill>
        <p:spPr bwMode="auto">
          <a:xfrm>
            <a:off x="107504" y="206375"/>
            <a:ext cx="8856984" cy="86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8574" r="19788" b="13423"/>
          <a:stretch/>
        </p:blipFill>
        <p:spPr bwMode="auto">
          <a:xfrm>
            <a:off x="251520" y="1071081"/>
            <a:ext cx="6336704" cy="56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response-project.com/wp-content/uploads/2024/03/EN_Co-fundedbytheEU_RGB_POS-1024x2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90" y="1340768"/>
            <a:ext cx="291063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response-project.com/wp-content/uploads/2023/12/thessalonika-logo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94" y="1071081"/>
            <a:ext cx="1142512" cy="150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7" descr="H:\ІПРЕЕД\Лого\LogoEnglis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848" y="2282348"/>
            <a:ext cx="1689152" cy="86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s://www.response-project.com/wp-content/uploads/2024/01/BSNN_logo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3585227"/>
            <a:ext cx="1440160" cy="110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www.response-project.com/wp-content/uploads/2024/01/BSBUEAS-removebg-previe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43" y="2983739"/>
            <a:ext cx="1397823" cy="91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7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02" t="23681" r="37051" b="56933"/>
          <a:stretch/>
        </p:blipFill>
        <p:spPr bwMode="auto">
          <a:xfrm>
            <a:off x="4850296" y="4870174"/>
            <a:ext cx="1503966" cy="1439146"/>
          </a:xfrm>
          <a:prstGeom prst="rect">
            <a:avLst/>
          </a:prstGeom>
          <a:ln>
            <a:noFill/>
          </a:ln>
          <a:effectLst>
            <a:glow>
              <a:srgbClr val="4F81BD"/>
            </a:glow>
            <a:softEdge rad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61" name="Picture 13" descr="http://www.response-project.com/wp-content/uploads/2023/12/INCDM-removebg-preview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94" y="4056134"/>
            <a:ext cx="1392774" cy="12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5" descr="http://www.response-project.com/wp-content/uploads/2023/12/green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7" descr="http://www.response-project.com/wp-content/uploads/2023/12/greens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9" descr="http://www.response-project.com/wp-content/uploads/2023/12/greens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351" y="5157192"/>
            <a:ext cx="1268253" cy="126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4393096" y="7937"/>
            <a:ext cx="457200" cy="411324"/>
          </a:xfrm>
          <a:prstGeom prst="ellipse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1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14918" r="1178" b="67057"/>
          <a:stretch/>
        </p:blipFill>
        <p:spPr bwMode="auto">
          <a:xfrm>
            <a:off x="107504" y="206375"/>
            <a:ext cx="8856984" cy="86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02" t="23681" r="37051" b="56933"/>
          <a:stretch/>
        </p:blipFill>
        <p:spPr bwMode="auto">
          <a:xfrm>
            <a:off x="7236296" y="5418854"/>
            <a:ext cx="1503966" cy="1439146"/>
          </a:xfrm>
          <a:prstGeom prst="rect">
            <a:avLst/>
          </a:prstGeom>
          <a:ln>
            <a:noFill/>
          </a:ln>
          <a:effectLst>
            <a:glow>
              <a:srgbClr val="4F81BD"/>
            </a:glow>
            <a:softEdge rad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utoShape 15" descr="http://www.response-project.com/wp-content/uploads/2023/12/green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7" descr="http://www.response-project.com/wp-content/uploads/2023/12/greens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9" descr="http://www.response-project.com/wp-content/uploads/2023/12/greens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7975" y="1124744"/>
            <a:ext cx="87285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Ключові завдання </a:t>
            </a:r>
            <a:r>
              <a:rPr lang="uk-UA" sz="2400" b="1" dirty="0" err="1" smtClean="0"/>
              <a:t>проєкту</a:t>
            </a:r>
            <a:r>
              <a:rPr lang="uk-UA" sz="2400" b="1" dirty="0" smtClean="0"/>
              <a:t>:</a:t>
            </a:r>
          </a:p>
          <a:p>
            <a:pPr algn="ctr"/>
            <a:endParaRPr lang="uk-UA" sz="2400" b="1" dirty="0" smtClean="0"/>
          </a:p>
          <a:p>
            <a:r>
              <a:rPr lang="ru-RU" dirty="0" err="1" smtClean="0"/>
              <a:t>Проаналізувати</a:t>
            </a:r>
            <a:r>
              <a:rPr lang="ru-RU" dirty="0" smtClean="0"/>
              <a:t> </a:t>
            </a:r>
            <a:r>
              <a:rPr lang="ru-RU" dirty="0" err="1" smtClean="0"/>
              <a:t>існуючі</a:t>
            </a:r>
            <a:r>
              <a:rPr lang="ru-RU" dirty="0" smtClean="0"/>
              <a:t> та </a:t>
            </a:r>
            <a:r>
              <a:rPr lang="ru-RU" dirty="0" err="1" smtClean="0"/>
              <a:t>розробити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 та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для </a:t>
            </a:r>
            <a:r>
              <a:rPr lang="ru-RU" dirty="0" err="1"/>
              <a:t>моніторингу</a:t>
            </a:r>
            <a:r>
              <a:rPr lang="ru-RU" dirty="0"/>
              <a:t>, </a:t>
            </a:r>
            <a:r>
              <a:rPr lang="ru-RU" dirty="0" err="1"/>
              <a:t>звітності</a:t>
            </a:r>
            <a:r>
              <a:rPr lang="ru-RU" dirty="0"/>
              <a:t>, </a:t>
            </a:r>
            <a:r>
              <a:rPr lang="ru-RU" dirty="0" err="1"/>
              <a:t>управління</a:t>
            </a:r>
            <a:r>
              <a:rPr lang="ru-RU" dirty="0"/>
              <a:t> та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моря, </a:t>
            </a:r>
            <a:r>
              <a:rPr lang="ru-RU" dirty="0" err="1"/>
              <a:t>приділяючи</a:t>
            </a:r>
            <a:r>
              <a:rPr lang="ru-RU" dirty="0"/>
              <a:t>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забрудненню</a:t>
            </a:r>
            <a:r>
              <a:rPr lang="ru-RU" dirty="0"/>
              <a:t>, </a:t>
            </a:r>
            <a:r>
              <a:rPr lang="ru-RU" dirty="0" err="1"/>
              <a:t>спричиненому</a:t>
            </a:r>
            <a:r>
              <a:rPr lang="ru-RU" dirty="0"/>
              <a:t> </a:t>
            </a:r>
            <a:r>
              <a:rPr lang="ru-RU" b="1" u="sng" dirty="0" err="1"/>
              <a:t>збройними</a:t>
            </a:r>
            <a:r>
              <a:rPr lang="ru-RU" b="1" u="sng" dirty="0"/>
              <a:t> </a:t>
            </a:r>
            <a:r>
              <a:rPr lang="ru-RU" b="1" u="sng" dirty="0" err="1" smtClean="0"/>
              <a:t>конфліктами</a:t>
            </a:r>
            <a:endParaRPr lang="ru-RU" dirty="0" smtClean="0"/>
          </a:p>
          <a:p>
            <a:endParaRPr lang="uk-UA" dirty="0" smtClean="0"/>
          </a:p>
          <a:p>
            <a:endParaRPr lang="ru-RU" dirty="0"/>
          </a:p>
          <a:p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 smtClean="0"/>
              <a:t>залучити</a:t>
            </a:r>
            <a:r>
              <a:rPr lang="ru-RU" dirty="0" smtClean="0"/>
              <a:t> </a:t>
            </a:r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 err="1" smtClean="0"/>
              <a:t>зацікавлені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/</a:t>
            </a:r>
            <a:r>
              <a:rPr lang="ru-RU" dirty="0" err="1" smtClean="0"/>
              <a:t>організації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Надати</a:t>
            </a:r>
            <a:r>
              <a:rPr lang="ru-RU" dirty="0" smtClean="0"/>
              <a:t> </a:t>
            </a:r>
            <a:r>
              <a:rPr lang="ru-RU" dirty="0" err="1"/>
              <a:t>спеціалізовані</a:t>
            </a:r>
            <a:r>
              <a:rPr lang="ru-RU" dirty="0"/>
              <a:t> </a:t>
            </a:r>
            <a:r>
              <a:rPr lang="ru-RU" dirty="0" err="1" smtClean="0"/>
              <a:t>навчальні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/>
              <a:t>ключовим</a:t>
            </a:r>
            <a:r>
              <a:rPr lang="ru-RU" dirty="0"/>
              <a:t> </a:t>
            </a:r>
            <a:r>
              <a:rPr lang="ru-RU" dirty="0" smtClean="0"/>
              <a:t>органам/</a:t>
            </a:r>
            <a:r>
              <a:rPr lang="ru-RU" dirty="0" err="1" smtClean="0"/>
              <a:t>організаціям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впроваджуватись</a:t>
            </a:r>
            <a:r>
              <a:rPr lang="ru-RU" dirty="0" smtClean="0"/>
              <a:t> в </a:t>
            </a:r>
            <a:r>
              <a:rPr lang="ru-RU" dirty="0" err="1" smtClean="0"/>
              <a:t>реальну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стейкхолдерів</a:t>
            </a:r>
            <a:r>
              <a:rPr lang="ru-RU" dirty="0" smtClean="0"/>
              <a:t>, </a:t>
            </a:r>
            <a:r>
              <a:rPr lang="ru-RU" dirty="0"/>
              <a:t>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 smtClean="0"/>
              <a:t>оновлюватись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регулярній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</a:t>
            </a:r>
            <a:r>
              <a:rPr lang="ru-RU" dirty="0" err="1" smtClean="0"/>
              <a:t>періоду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393096" y="7937"/>
            <a:ext cx="457200" cy="411324"/>
          </a:xfrm>
          <a:prstGeom prst="ellipse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Picture 5" descr="http://www.response-project.com/wp-content/uploads/2024/03/EN_Co-fundedbytheEU_RGB_POS-1024x228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592288" cy="75589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0534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02" t="23681" r="37051" b="56933"/>
          <a:stretch/>
        </p:blipFill>
        <p:spPr bwMode="auto">
          <a:xfrm>
            <a:off x="7236296" y="5418854"/>
            <a:ext cx="1503966" cy="1439146"/>
          </a:xfrm>
          <a:prstGeom prst="rect">
            <a:avLst/>
          </a:prstGeom>
          <a:ln>
            <a:noFill/>
          </a:ln>
          <a:effectLst>
            <a:glow>
              <a:srgbClr val="4F81BD"/>
            </a:glow>
            <a:softEdge rad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utoShape 15" descr="http://www.response-project.com/wp-content/uploads/2023/12/green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7" descr="http://www.response-project.com/wp-content/uploads/2023/12/greens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9" descr="http://www.response-project.com/wp-content/uploads/2023/12/greens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1200" y="312738"/>
            <a:ext cx="8728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Забруднення і засмічення Чорного моря внаслідок війни </a:t>
            </a:r>
            <a:r>
              <a:rPr lang="uk-UA" sz="2400" b="1" dirty="0" err="1" smtClean="0"/>
              <a:t>рф</a:t>
            </a:r>
            <a:r>
              <a:rPr lang="uk-UA" sz="2400" b="1" dirty="0" smtClean="0"/>
              <a:t> проти України</a:t>
            </a:r>
            <a:endParaRPr lang="ru-RU" dirty="0"/>
          </a:p>
        </p:txBody>
      </p:sp>
      <p:pic>
        <p:nvPicPr>
          <p:cNvPr id="3074" name="Picture 2" descr="Війна і море: як бойові дії загрожують екосистемам Чорного та Азовського  морів | Екоді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29" y="3322170"/>
            <a:ext cx="3159841" cy="211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Небезпечні хімікати, мертва риба». Війна Росії проти України «вбиває» Чорне  та Азовське мор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74" y="1143735"/>
            <a:ext cx="3608592" cy="20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Як підрив Каховської ГЕС забруднив Чорне море і зіпсував відпочинок - BBC  News Україн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60" y="1143735"/>
            <a:ext cx="3611563" cy="20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З власника затонулого танкера «Делфі» стягнули $16 тисяч за забруднення Чорного  мор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24884"/>
            <a:ext cx="2814748" cy="210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Війна і море: як бойові дії загрожують екосистемам Чорного та Азовського  морів | Екоді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44" y="3324884"/>
            <a:ext cx="3753547" cy="210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Міни та забруднення: чи зможуть українці купатися в українських морях -  Гречка - Новини Кропивницький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5"/>
          <a:stretch/>
        </p:blipFill>
        <p:spPr bwMode="auto">
          <a:xfrm>
            <a:off x="460375" y="5085184"/>
            <a:ext cx="2637969" cy="149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Екологія Чорного моря: учені знайшли у воді пестициди, косметику і  антидепресанти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44" y="4964744"/>
            <a:ext cx="2422718" cy="161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Війна в Україні є екологічною загрозою для Чорного моря — експерт — новини  України / NV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24" y="5432242"/>
            <a:ext cx="2288272" cy="114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3116" y="2420888"/>
            <a:ext cx="4816955" cy="258532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b="1" dirty="0" err="1"/>
              <a:t>Тисячі</a:t>
            </a:r>
            <a:r>
              <a:rPr lang="ru-RU" b="1" dirty="0"/>
              <a:t> </a:t>
            </a:r>
            <a:r>
              <a:rPr lang="ru-RU" b="1" dirty="0" err="1"/>
              <a:t>загиблих</a:t>
            </a:r>
            <a:r>
              <a:rPr lang="ru-RU" b="1" dirty="0"/>
              <a:t> </a:t>
            </a:r>
            <a:r>
              <a:rPr lang="ru-RU" b="1" dirty="0" err="1"/>
              <a:t>дельфінів</a:t>
            </a:r>
            <a:r>
              <a:rPr lang="ru-RU" b="1" dirty="0"/>
              <a:t>, </a:t>
            </a:r>
            <a:r>
              <a:rPr lang="ru-RU" b="1" dirty="0" err="1"/>
              <a:t>хімічне</a:t>
            </a:r>
            <a:r>
              <a:rPr lang="ru-RU" b="1" dirty="0"/>
              <a:t> </a:t>
            </a:r>
            <a:r>
              <a:rPr lang="ru-RU" b="1" dirty="0" err="1"/>
              <a:t>забруднення</a:t>
            </a:r>
            <a:r>
              <a:rPr lang="ru-RU" b="1" dirty="0"/>
              <a:t> води через </a:t>
            </a:r>
            <a:r>
              <a:rPr lang="ru-RU" b="1" dirty="0" err="1"/>
              <a:t>затоплення</a:t>
            </a:r>
            <a:r>
              <a:rPr lang="ru-RU" b="1" dirty="0"/>
              <a:t> </a:t>
            </a:r>
            <a:r>
              <a:rPr lang="ru-RU" b="1" dirty="0" err="1"/>
              <a:t>російських</a:t>
            </a:r>
            <a:r>
              <a:rPr lang="ru-RU" b="1" dirty="0"/>
              <a:t> суден, </a:t>
            </a:r>
            <a:r>
              <a:rPr lang="ru-RU" b="1" dirty="0" err="1"/>
              <a:t>уламки</a:t>
            </a:r>
            <a:r>
              <a:rPr lang="ru-RU" b="1" dirty="0"/>
              <a:t> ракет та </a:t>
            </a:r>
            <a:r>
              <a:rPr lang="ru-RU" b="1" dirty="0" err="1"/>
              <a:t>міни</a:t>
            </a:r>
            <a:r>
              <a:rPr lang="ru-RU" b="1" dirty="0"/>
              <a:t> у </a:t>
            </a:r>
            <a:r>
              <a:rPr lang="ru-RU" b="1" dirty="0" err="1"/>
              <a:t>прибережних</a:t>
            </a:r>
            <a:r>
              <a:rPr lang="ru-RU" b="1" dirty="0"/>
              <a:t> зонах —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лише</a:t>
            </a:r>
            <a:r>
              <a:rPr lang="ru-RU" b="1" dirty="0"/>
              <a:t> </a:t>
            </a:r>
            <a:r>
              <a:rPr lang="ru-RU" b="1" dirty="0" err="1"/>
              <a:t>частина</a:t>
            </a:r>
            <a:r>
              <a:rPr lang="ru-RU" b="1" dirty="0"/>
              <a:t> </a:t>
            </a:r>
            <a:r>
              <a:rPr lang="ru-RU" b="1" dirty="0" err="1"/>
              <a:t>наслідків</a:t>
            </a:r>
            <a:r>
              <a:rPr lang="ru-RU" b="1" dirty="0"/>
              <a:t> </a:t>
            </a:r>
            <a:r>
              <a:rPr lang="ru-RU" b="1" dirty="0" err="1"/>
              <a:t>розпочатої</a:t>
            </a:r>
            <a:r>
              <a:rPr lang="ru-RU" b="1" dirty="0"/>
              <a:t> </a:t>
            </a:r>
            <a:r>
              <a:rPr lang="ru-RU" b="1" dirty="0" err="1"/>
              <a:t>Росією</a:t>
            </a:r>
            <a:r>
              <a:rPr lang="ru-RU" b="1" dirty="0"/>
              <a:t> </a:t>
            </a:r>
            <a:r>
              <a:rPr lang="ru-RU" b="1" dirty="0" err="1"/>
              <a:t>повномасштабної</a:t>
            </a:r>
            <a:r>
              <a:rPr lang="ru-RU" b="1" dirty="0"/>
              <a:t> </a:t>
            </a:r>
            <a:r>
              <a:rPr lang="ru-RU" b="1" dirty="0" err="1"/>
              <a:t>війни</a:t>
            </a:r>
            <a:r>
              <a:rPr lang="ru-RU" b="1" dirty="0"/>
              <a:t> </a:t>
            </a:r>
            <a:r>
              <a:rPr lang="ru-RU" b="1" dirty="0" err="1"/>
              <a:t>проти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для </a:t>
            </a:r>
            <a:r>
              <a:rPr lang="ru-RU" b="1" dirty="0" err="1">
                <a:hlinkClick r:id="rId12"/>
              </a:rPr>
              <a:t>Чорного</a:t>
            </a:r>
            <a:r>
              <a:rPr lang="ru-RU" b="1" dirty="0">
                <a:hlinkClick r:id="rId12"/>
              </a:rPr>
              <a:t> моря</a:t>
            </a:r>
            <a:r>
              <a:rPr lang="ru-RU" b="1" dirty="0"/>
              <a:t>. </a:t>
            </a:r>
            <a:r>
              <a:rPr lang="ru-RU" b="1" dirty="0" err="1"/>
              <a:t>Водночас</a:t>
            </a:r>
            <a:r>
              <a:rPr lang="ru-RU" b="1" dirty="0"/>
              <a:t> </a:t>
            </a:r>
            <a:r>
              <a:rPr lang="ru-RU" b="1" dirty="0" err="1"/>
              <a:t>підрив</a:t>
            </a:r>
            <a:r>
              <a:rPr lang="ru-RU" b="1" dirty="0"/>
              <a:t> </a:t>
            </a:r>
            <a:r>
              <a:rPr lang="ru-RU" b="1" dirty="0" err="1"/>
              <a:t>окупантами</a:t>
            </a:r>
            <a:r>
              <a:rPr lang="ru-RU" b="1" dirty="0"/>
              <a:t> </a:t>
            </a:r>
            <a:r>
              <a:rPr lang="ru-RU" b="1" dirty="0" err="1"/>
              <a:t>Каховської</a:t>
            </a:r>
            <a:r>
              <a:rPr lang="ru-RU" b="1" dirty="0"/>
              <a:t> ГЕС </a:t>
            </a:r>
            <a:r>
              <a:rPr lang="ru-RU" b="1" dirty="0" err="1"/>
              <a:t>спричинив</a:t>
            </a:r>
            <a:r>
              <a:rPr lang="ru-RU" b="1" dirty="0"/>
              <a:t> </a:t>
            </a:r>
            <a:r>
              <a:rPr lang="ru-RU" b="1" dirty="0" err="1"/>
              <a:t>масштабне</a:t>
            </a:r>
            <a:r>
              <a:rPr lang="ru-RU" b="1" dirty="0"/>
              <a:t> </a:t>
            </a:r>
            <a:r>
              <a:rPr lang="ru-RU" b="1" dirty="0" err="1"/>
              <a:t>опріснення</a:t>
            </a:r>
            <a:r>
              <a:rPr lang="ru-RU" b="1" dirty="0"/>
              <a:t> </a:t>
            </a:r>
            <a:r>
              <a:rPr lang="ru-RU" b="1" dirty="0" err="1"/>
              <a:t>морської</a:t>
            </a:r>
            <a:r>
              <a:rPr lang="ru-RU" b="1" dirty="0"/>
              <a:t> води.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4416860" y="-45325"/>
            <a:ext cx="457200" cy="411324"/>
          </a:xfrm>
          <a:prstGeom prst="ellipse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3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20" y="700943"/>
            <a:ext cx="7703840" cy="648072"/>
          </a:xfrm>
          <a:solidFill>
            <a:schemeClr val="accent1">
              <a:lumMod val="20000"/>
              <a:lumOff val="80000"/>
              <a:alpha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effectLst/>
              </a:rPr>
              <a:t>Здійснені активності за </a:t>
            </a:r>
            <a:r>
              <a:rPr lang="uk-UA" sz="2800" dirty="0" err="1" smtClean="0">
                <a:effectLst/>
              </a:rPr>
              <a:t>проєктом</a:t>
            </a:r>
            <a:endParaRPr lang="ru-RU" sz="2800" dirty="0">
              <a:effectLst/>
            </a:endParaRPr>
          </a:p>
        </p:txBody>
      </p:sp>
      <p:pic>
        <p:nvPicPr>
          <p:cNvPr id="10244" name="Picture 7" descr="H:\ІПРЕЕД\Лого\LogoEngl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06375"/>
            <a:ext cx="15113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8431" y="1411536"/>
            <a:ext cx="4536504" cy="2585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Визначені</a:t>
            </a:r>
            <a:r>
              <a:rPr lang="ru-RU" dirty="0" smtClean="0"/>
              <a:t> </a:t>
            </a:r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установи </a:t>
            </a:r>
            <a:r>
              <a:rPr lang="ru-RU" dirty="0"/>
              <a:t>та </a:t>
            </a:r>
            <a:r>
              <a:rPr lang="ru-RU" dirty="0" err="1" smtClean="0"/>
              <a:t>організації</a:t>
            </a:r>
            <a:r>
              <a:rPr lang="ru-RU" dirty="0" smtClean="0"/>
              <a:t>, </a:t>
            </a:r>
            <a:r>
              <a:rPr lang="ru-RU" dirty="0" err="1" smtClean="0"/>
              <a:t>наукові</a:t>
            </a:r>
            <a:r>
              <a:rPr lang="ru-RU" dirty="0" smtClean="0"/>
              <a:t> установи та </a:t>
            </a:r>
            <a:r>
              <a:rPr lang="ru-RU" dirty="0" err="1" smtClean="0"/>
              <a:t>університети</a:t>
            </a:r>
            <a:r>
              <a:rPr lang="ru-RU" dirty="0" smtClean="0"/>
              <a:t> в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реагування</a:t>
            </a:r>
            <a:r>
              <a:rPr lang="ru-RU" dirty="0" smtClean="0"/>
              <a:t> на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Чорного</a:t>
            </a:r>
            <a:r>
              <a:rPr lang="ru-RU" dirty="0" smtClean="0"/>
              <a:t> моря</a:t>
            </a:r>
          </a:p>
          <a:p>
            <a:pPr algn="ctr"/>
            <a:endParaRPr lang="ru-RU" dirty="0" smtClean="0"/>
          </a:p>
          <a:p>
            <a:pPr algn="ctr"/>
            <a:r>
              <a:rPr lang="uk-UA" dirty="0" smtClean="0"/>
              <a:t>Проведені інтерв'ю з ключовими </a:t>
            </a:r>
            <a:r>
              <a:rPr lang="uk-UA" dirty="0" err="1" smtClean="0"/>
              <a:t>стейкхолдерами</a:t>
            </a:r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314975" y="1411536"/>
            <a:ext cx="3540562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Більше 200 організацій в Україні (Міністерства, Адміністрації, Державні служби, Інспекції, Установи, ГО, Університети)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6517" y="3284984"/>
            <a:ext cx="354056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Більше 10 очних інтерв'ю з ключовими </a:t>
            </a:r>
            <a:r>
              <a:rPr lang="uk-UA" dirty="0" err="1" smtClean="0"/>
              <a:t>стейкхолдерами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652051" y="1844824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652051" y="3280241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0" t="16098" r="50247" b="50821"/>
          <a:stretch/>
        </p:blipFill>
        <p:spPr bwMode="auto">
          <a:xfrm>
            <a:off x="3730799" y="4093299"/>
            <a:ext cx="3855579" cy="219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5" t="26038" r="70173" b="51648"/>
          <a:stretch/>
        </p:blipFill>
        <p:spPr bwMode="auto">
          <a:xfrm>
            <a:off x="6323087" y="4093298"/>
            <a:ext cx="2123084" cy="21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t="15958" r="49656" b="50920"/>
          <a:stretch/>
        </p:blipFill>
        <p:spPr bwMode="auto">
          <a:xfrm>
            <a:off x="418431" y="4077072"/>
            <a:ext cx="3861904" cy="219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4423451" y="116632"/>
            <a:ext cx="457200" cy="411324"/>
          </a:xfrm>
          <a:prstGeom prst="ellipse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4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4" name="Picture 5" descr="http://www.response-project.com/wp-content/uploads/2024/03/EN_Co-fundedbytheEU_RGB_POS-1024x228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40558"/>
            <a:ext cx="1454785" cy="32385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5929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960" y="592931"/>
            <a:ext cx="7703840" cy="648072"/>
          </a:xfrm>
          <a:solidFill>
            <a:schemeClr val="accent1">
              <a:lumMod val="20000"/>
              <a:lumOff val="80000"/>
              <a:alpha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effectLst/>
              </a:rPr>
              <a:t>Активна участь </a:t>
            </a:r>
            <a:r>
              <a:rPr lang="uk-UA" sz="2800" dirty="0" err="1" smtClean="0">
                <a:effectLst/>
              </a:rPr>
              <a:t>стейкхолдерів</a:t>
            </a:r>
            <a:endParaRPr lang="ru-RU" sz="2800" dirty="0">
              <a:effectLst/>
            </a:endParaRPr>
          </a:p>
        </p:txBody>
      </p:sp>
      <p:pic>
        <p:nvPicPr>
          <p:cNvPr id="10244" name="Picture 7" descr="H:\ІПРЕЕД\Лого\LogoEngl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06375"/>
            <a:ext cx="15113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61" y="1340768"/>
            <a:ext cx="7057343" cy="197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38634"/>
            <a:ext cx="3313025" cy="201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Бень Андрій Павлович - Херсонська Державна Морська Академі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70" y="3438634"/>
            <a:ext cx="3021126" cy="201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Директор – Ukrainian scientific center of Ecology of Sea (UkrSCES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3438634"/>
            <a:ext cx="3024336" cy="201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4393096" y="181607"/>
            <a:ext cx="457200" cy="411324"/>
          </a:xfrm>
          <a:prstGeom prst="ellipse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5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7" name="Picture 5" descr="http://www.response-project.com/wp-content/uploads/2024/03/EN_Co-fundedbytheEU_RGB_POS-1024x228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336"/>
            <a:ext cx="1454785" cy="32385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0951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7" descr="H:\ІПРЕЕД\Лого\LogoEngl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06375"/>
            <a:ext cx="15113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Что такое SiteScore Sco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393096" y="181607"/>
            <a:ext cx="457200" cy="411324"/>
          </a:xfrm>
          <a:prstGeom prst="ellipse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6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-17960" y="592931"/>
            <a:ext cx="7703840" cy="648072"/>
          </a:xfrm>
          <a:solidFill>
            <a:schemeClr val="accent1">
              <a:lumMod val="20000"/>
              <a:lumOff val="80000"/>
              <a:alpha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effectLst/>
              </a:rPr>
              <a:t>Структура проєкту </a:t>
            </a:r>
            <a:r>
              <a:rPr lang="en-US" sz="2800" dirty="0" smtClean="0">
                <a:effectLst/>
              </a:rPr>
              <a:t>RESPONSE</a:t>
            </a:r>
            <a:endParaRPr lang="ru-RU" sz="2800" dirty="0">
              <a:effectLst/>
            </a:endParaRPr>
          </a:p>
        </p:txBody>
      </p:sp>
      <p:pic>
        <p:nvPicPr>
          <p:cNvPr id="20" name="Picture 5" descr="http://www.response-project.com/wp-content/uploads/2024/03/EN_Co-fundedbytheEU_RGB_POS-1024x22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336"/>
            <a:ext cx="1454785" cy="323850"/>
          </a:xfrm>
          <a:prstGeom prst="rect">
            <a:avLst/>
          </a:prstGeom>
          <a:noFill/>
          <a:extLst/>
        </p:spPr>
      </p:pic>
      <p:pic>
        <p:nvPicPr>
          <p:cNvPr id="21" name="Εικόνα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48680"/>
            <a:ext cx="899592" cy="721320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719435" y="1484784"/>
            <a:ext cx="7703840" cy="648072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ffectLst/>
              </a:rPr>
              <a:t>WP 1 </a:t>
            </a:r>
            <a:r>
              <a:rPr lang="de-AT" sz="2800" dirty="0"/>
              <a:t>State </a:t>
            </a:r>
            <a:r>
              <a:rPr lang="de-AT" sz="2800" dirty="0" err="1"/>
              <a:t>of</a:t>
            </a:r>
            <a:r>
              <a:rPr lang="de-AT" sz="2800" dirty="0"/>
              <a:t> Play</a:t>
            </a:r>
            <a:endParaRPr lang="ru-RU" sz="2800" dirty="0">
              <a:effectLst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22139" y="2289583"/>
            <a:ext cx="7703840" cy="648072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ffectLst/>
              </a:rPr>
              <a:t>WP 2 </a:t>
            </a:r>
            <a:r>
              <a:rPr lang="de-AT" sz="2800" dirty="0"/>
              <a:t>Monitoring </a:t>
            </a:r>
            <a:r>
              <a:rPr lang="de-AT" sz="2800" dirty="0" err="1"/>
              <a:t>and</a:t>
            </a:r>
            <a:r>
              <a:rPr lang="de-AT" sz="2800" dirty="0"/>
              <a:t> </a:t>
            </a:r>
            <a:r>
              <a:rPr lang="de-AT" sz="2800" dirty="0" err="1"/>
              <a:t>training</a:t>
            </a:r>
            <a:r>
              <a:rPr lang="de-AT" sz="2800" dirty="0"/>
              <a:t> </a:t>
            </a:r>
            <a:r>
              <a:rPr lang="de-AT" sz="2800" dirty="0" err="1"/>
              <a:t>programs</a:t>
            </a:r>
            <a:endParaRPr lang="ru-RU" sz="2800" dirty="0">
              <a:effectLst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722139" y="3104524"/>
            <a:ext cx="7703840" cy="828532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ffectLst/>
              </a:rPr>
              <a:t>WP 3 </a:t>
            </a:r>
            <a:r>
              <a:rPr lang="en-US" sz="2800" dirty="0"/>
              <a:t>Setting-up and operating new curricula on marine pollution</a:t>
            </a:r>
            <a:endParaRPr lang="ru-RU" sz="2800" dirty="0">
              <a:effectLst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719435" y="4085456"/>
            <a:ext cx="7703840" cy="828532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ffectLst/>
              </a:rPr>
              <a:t>WP 4 </a:t>
            </a:r>
            <a:r>
              <a:rPr lang="de-AT" sz="2400" dirty="0"/>
              <a:t>Communication, </a:t>
            </a:r>
            <a:r>
              <a:rPr lang="de-AT" sz="2400" dirty="0" err="1"/>
              <a:t>dissemination</a:t>
            </a:r>
            <a:r>
              <a:rPr lang="de-AT" sz="2400" dirty="0"/>
              <a:t> </a:t>
            </a:r>
            <a:r>
              <a:rPr lang="de-AT" sz="2400" dirty="0" err="1"/>
              <a:t>and</a:t>
            </a:r>
            <a:r>
              <a:rPr lang="de-AT" sz="2400" dirty="0"/>
              <a:t> </a:t>
            </a:r>
            <a:r>
              <a:rPr lang="de-AT" sz="2400" dirty="0" err="1"/>
              <a:t>exploitation</a:t>
            </a:r>
            <a:endParaRPr lang="ru-RU" sz="2800" dirty="0">
              <a:effectLst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722139" y="5085184"/>
            <a:ext cx="7703840" cy="828532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ffectLst/>
              </a:rPr>
              <a:t>WP 5 </a:t>
            </a:r>
            <a:r>
              <a:rPr lang="de-AT" sz="2400" dirty="0"/>
              <a:t>Project </a:t>
            </a:r>
            <a:r>
              <a:rPr lang="de-AT" sz="2400" dirty="0" err="1"/>
              <a:t>management</a:t>
            </a:r>
            <a:r>
              <a:rPr lang="de-AT" sz="2400" dirty="0"/>
              <a:t> </a:t>
            </a:r>
            <a:r>
              <a:rPr lang="de-AT" sz="2400" dirty="0" err="1"/>
              <a:t>and</a:t>
            </a:r>
            <a:r>
              <a:rPr lang="de-AT" sz="2400" dirty="0"/>
              <a:t> </a:t>
            </a:r>
            <a:r>
              <a:rPr lang="de-AT" sz="2400" dirty="0" err="1"/>
              <a:t>coordination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12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6101" y="525412"/>
            <a:ext cx="7703840" cy="648072"/>
          </a:xfrm>
          <a:solidFill>
            <a:schemeClr val="accent1">
              <a:lumMod val="20000"/>
              <a:lumOff val="80000"/>
              <a:alpha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effectLst/>
              </a:rPr>
              <a:t>Здійснені активності за </a:t>
            </a:r>
            <a:r>
              <a:rPr lang="uk-UA" sz="2800" dirty="0" err="1" smtClean="0">
                <a:effectLst/>
              </a:rPr>
              <a:t>проєктом</a:t>
            </a:r>
            <a:endParaRPr lang="ru-RU" sz="2800" dirty="0">
              <a:effectLst/>
            </a:endParaRPr>
          </a:p>
        </p:txBody>
      </p:sp>
      <p:pic>
        <p:nvPicPr>
          <p:cNvPr id="10244" name="Picture 7" descr="H:\ІПРЕЕД\Лого\LogoEngl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06375"/>
            <a:ext cx="15113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435" y="1316260"/>
            <a:ext cx="4536504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Визначені</a:t>
            </a:r>
            <a:r>
              <a:rPr lang="ru-RU" dirty="0" smtClean="0"/>
              <a:t>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smtClean="0"/>
              <a:t>моря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Визначено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на </a:t>
            </a:r>
            <a:r>
              <a:rPr lang="ru-RU" dirty="0" err="1" smtClean="0"/>
              <a:t>компоненти</a:t>
            </a:r>
            <a:r>
              <a:rPr lang="ru-RU" dirty="0" smtClean="0"/>
              <a:t> </a:t>
            </a:r>
            <a:r>
              <a:rPr lang="ru-RU" dirty="0" err="1" smtClean="0"/>
              <a:t>екосистеми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err="1" smtClean="0"/>
              <a:t>Складено</a:t>
            </a:r>
            <a:r>
              <a:rPr lang="ru-RU" dirty="0" smtClean="0"/>
              <a:t> </a:t>
            </a:r>
            <a:r>
              <a:rPr lang="ru-RU" dirty="0" err="1" smtClean="0"/>
              <a:t>звіт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 smtClean="0"/>
              <a:t>моніторинг</a:t>
            </a:r>
            <a:r>
              <a:rPr lang="ru-RU" dirty="0" smtClean="0"/>
              <a:t> </a:t>
            </a:r>
            <a:r>
              <a:rPr lang="ru-RU" dirty="0" err="1" smtClean="0"/>
              <a:t>освітніх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 з </a:t>
            </a:r>
            <a:r>
              <a:rPr lang="ru-RU" dirty="0" err="1" smtClean="0"/>
              <a:t>реагування</a:t>
            </a:r>
            <a:r>
              <a:rPr lang="ru-RU" dirty="0" smtClean="0"/>
              <a:t> на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Чорного</a:t>
            </a:r>
            <a:r>
              <a:rPr lang="ru-RU" dirty="0" smtClean="0"/>
              <a:t> моря </a:t>
            </a:r>
          </a:p>
          <a:p>
            <a:pPr algn="ctr"/>
            <a:endParaRPr lang="ru-RU" dirty="0"/>
          </a:p>
          <a:p>
            <a:pPr algn="ctr"/>
            <a:r>
              <a:rPr lang="ru-RU" dirty="0" err="1" smtClean="0"/>
              <a:t>Оцінені</a:t>
            </a:r>
            <a:r>
              <a:rPr lang="ru-RU" dirty="0" smtClean="0"/>
              <a:t> </a:t>
            </a:r>
            <a:r>
              <a:rPr lang="ru-RU" dirty="0" err="1" smtClean="0"/>
              <a:t>навчальні</a:t>
            </a:r>
            <a:r>
              <a:rPr lang="ru-RU" dirty="0" smtClean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en-US" dirty="0"/>
              <a:t>BS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74414" y="2858876"/>
            <a:ext cx="354056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Більше 15 освітніх програм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74414" y="3388753"/>
            <a:ext cx="354056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Оцінка стану освітніх програм, типів забруднення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80905" y="4185584"/>
            <a:ext cx="3540562" cy="903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36000" rIns="0" bIns="36000">
            <a:spAutoFit/>
          </a:bodyPr>
          <a:lstStyle/>
          <a:p>
            <a:pPr algn="ctr"/>
            <a:r>
              <a:rPr lang="uk-UA" dirty="0" smtClean="0"/>
              <a:t>Визначені пріоритети для вдосконалення освітніх програм в Україні і країнах </a:t>
            </a:r>
            <a:r>
              <a:rPr lang="en-US" dirty="0" smtClean="0"/>
              <a:t>BS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563055" y="1749548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563055" y="3184965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563055" y="4082520"/>
            <a:ext cx="77448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579080" y="2597438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0439" y="1579652"/>
            <a:ext cx="3540562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Аналіз типів і джерел забруднення в мирний час і під час війни</a:t>
            </a:r>
            <a:endParaRPr lang="ru-RU" dirty="0"/>
          </a:p>
        </p:txBody>
      </p:sp>
      <p:sp>
        <p:nvSpPr>
          <p:cNvPr id="3" name="AutoShape 2" descr="Что такое SiteScore Sco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93" y="4941168"/>
            <a:ext cx="3640181" cy="182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вал 14"/>
          <p:cNvSpPr/>
          <p:nvPr/>
        </p:nvSpPr>
        <p:spPr>
          <a:xfrm>
            <a:off x="4467135" y="107055"/>
            <a:ext cx="457200" cy="411324"/>
          </a:xfrm>
          <a:prstGeom prst="ellipse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7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6" name="Picture 5" descr="http://www.response-project.com/wp-content/uploads/2024/03/EN_Co-fundedbytheEU_RGB_POS-1024x22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453336"/>
            <a:ext cx="1454785" cy="32385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3968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89421" y="897370"/>
            <a:ext cx="2160240" cy="36933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prstClr val="black"/>
                </a:solidFill>
              </a:rPr>
              <a:t>Key </a:t>
            </a:r>
            <a:r>
              <a:rPr lang="ru-RU" b="1" i="1" dirty="0" err="1" smtClean="0">
                <a:solidFill>
                  <a:prstClr val="black"/>
                </a:solidFill>
              </a:rPr>
              <a:t>success</a:t>
            </a:r>
            <a:r>
              <a:rPr lang="ru-RU" b="1" i="1" dirty="0" smtClean="0">
                <a:solidFill>
                  <a:prstClr val="black"/>
                </a:solidFill>
              </a:rPr>
              <a:t> </a:t>
            </a:r>
            <a:r>
              <a:rPr lang="ru-RU" b="1" i="1" dirty="0" err="1" smtClean="0">
                <a:solidFill>
                  <a:prstClr val="black"/>
                </a:solidFill>
              </a:rPr>
              <a:t>factors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548" y="2132856"/>
            <a:ext cx="1560427" cy="36933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prstClr val="black"/>
                </a:solidFill>
              </a:rPr>
              <a:t>Major barriers</a:t>
            </a:r>
            <a:endParaRPr lang="ru-RU" i="1" dirty="0">
              <a:solidFill>
                <a:prstClr val="black"/>
              </a:solidFill>
            </a:endParaRPr>
          </a:p>
        </p:txBody>
      </p:sp>
      <p:pic>
        <p:nvPicPr>
          <p:cNvPr id="6" name="Εικόνα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" y="22903"/>
            <a:ext cx="1368152" cy="1359035"/>
          </a:xfrm>
          <a:prstGeom prst="rect">
            <a:avLst/>
          </a:prstGeom>
        </p:spPr>
      </p:pic>
      <p:sp>
        <p:nvSpPr>
          <p:cNvPr id="8" name="Блок-схема: память с посл. доступом 7"/>
          <p:cNvSpPr/>
          <p:nvPr/>
        </p:nvSpPr>
        <p:spPr>
          <a:xfrm>
            <a:off x="2949927" y="2780928"/>
            <a:ext cx="2232248" cy="2160240"/>
          </a:xfrm>
          <a:prstGeom prst="flowChartMagneticTap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3350" h="63500" prst="slope"/>
            <a:bevelB w="1016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Current training courses, plans and curricula</a:t>
            </a:r>
            <a:endParaRPr lang="ru-RU" sz="2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74445753"/>
              </p:ext>
            </p:extLst>
          </p:nvPr>
        </p:nvGraphicFramePr>
        <p:xfrm>
          <a:off x="4509895" y="1088740"/>
          <a:ext cx="4535373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08130" y="121039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The Assessment lists summarizing and ranks success of factors and barriers in operational preparedness and response processes in Black Sea countries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726217714"/>
              </p:ext>
            </p:extLst>
          </p:nvPr>
        </p:nvGraphicFramePr>
        <p:xfrm>
          <a:off x="35496" y="2430180"/>
          <a:ext cx="3385166" cy="3663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1" y="6218127"/>
            <a:ext cx="421057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</a:rPr>
              <a:t>To provide more effective framework for the wealth and sustainability of training results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47637" y="1359035"/>
            <a:ext cx="601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72%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2132856"/>
            <a:ext cx="601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67%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63328" y="1266702"/>
            <a:ext cx="2346567" cy="92333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</a:rPr>
              <a:t>% of total number of Stakeholders have mentioned as relevant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64088" y="2924944"/>
            <a:ext cx="601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56%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64088" y="3645024"/>
            <a:ext cx="601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51%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64088" y="4437112"/>
            <a:ext cx="601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50%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76056" y="5157192"/>
            <a:ext cx="601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47%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44008" y="5877272"/>
            <a:ext cx="601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44%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49927" y="2596262"/>
            <a:ext cx="6010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89</a:t>
            </a:r>
            <a:r>
              <a:rPr lang="en-US" sz="1400" dirty="0" smtClean="0">
                <a:solidFill>
                  <a:prstClr val="black"/>
                </a:solidFill>
              </a:rPr>
              <a:t>%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49400" y="3064878"/>
            <a:ext cx="6010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77%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54491" y="3582022"/>
            <a:ext cx="6010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55%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11760" y="4077072"/>
            <a:ext cx="6010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44%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67894" y="4583201"/>
            <a:ext cx="6010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43%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27784" y="5085184"/>
            <a:ext cx="6010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35%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15816" y="5589240"/>
            <a:ext cx="6010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smtClean="0">
                <a:solidFill>
                  <a:prstClr val="black"/>
                </a:solidFill>
              </a:rPr>
              <a:t>30%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540978" y="150246"/>
            <a:ext cx="457200" cy="411324"/>
          </a:xfrm>
          <a:prstGeom prst="ellipse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8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2141</TotalTime>
  <Words>744</Words>
  <Application>Microsoft Office PowerPoint</Application>
  <PresentationFormat>Экран (4:3)</PresentationFormat>
  <Paragraphs>122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Открытая</vt:lpstr>
      <vt:lpstr>Тема Office</vt:lpstr>
      <vt:lpstr>Проєкт RESPONSE Формування інституціональної готовності до реагування на забруднення/засмічення  Чорного моря</vt:lpstr>
      <vt:lpstr>Презентация PowerPoint</vt:lpstr>
      <vt:lpstr>Презентация PowerPoint</vt:lpstr>
      <vt:lpstr>Презентация PowerPoint</vt:lpstr>
      <vt:lpstr>Здійснені активності за проєктом</vt:lpstr>
      <vt:lpstr>Активна участь стейкхолдерів</vt:lpstr>
      <vt:lpstr>Структура проєкту RESPONSE</vt:lpstr>
      <vt:lpstr>Здійснені активності за проєктом</vt:lpstr>
      <vt:lpstr>Презентация PowerPoint</vt:lpstr>
      <vt:lpstr>Подальші активності за проєктом</vt:lpstr>
      <vt:lpstr>Подальші активності за проєктом</vt:lpstr>
      <vt:lpstr>Подальші активності за проєктом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IPREI_23</cp:lastModifiedBy>
  <cp:revision>44</cp:revision>
  <cp:lastPrinted>2023-11-02T13:36:08Z</cp:lastPrinted>
  <dcterms:created xsi:type="dcterms:W3CDTF">2023-10-26T08:43:57Z</dcterms:created>
  <dcterms:modified xsi:type="dcterms:W3CDTF">2025-03-18T17:35:03Z</dcterms:modified>
</cp:coreProperties>
</file>